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2.mp4"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media3.mp4" ContentType="video/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Now that know more about Jekyll let’s pair up into groups of 3 and start installing software to run our Jekyll setup. </a:t>
            </a:r>
          </a:p>
          <a:p>
            <a:pPr/>
          </a:p>
          <a:p>
            <a:pPr/>
            <a:r>
              <a:t>Recommend pairing up by operating system.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code along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 first file we will look at is the YAML_CONFIG.yml to set global site variables</a:t>
            </a:r>
          </a:p>
          <a:p>
            <a:pPr/>
          </a:p>
          <a:p>
            <a:pPr/>
            <a:r>
              <a:t>Source: borrowed some verbiage from https://programminghistorian.org/lessons/building-static-sites-with-jekyll-github-pages</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Structure variable colon string</a:t>
            </a:r>
          </a:p>
          <a:p>
            <a:pPr/>
          </a:p>
          <a:p>
            <a:pPr/>
            <a:r>
              <a:t>First thing to do when creating a blog is to give it a name! let’s do that in the config file.</a:t>
            </a:r>
          </a:p>
          <a:p>
            <a:pPr/>
          </a:p>
          <a:p>
            <a:pPr/>
          </a:p>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ctrl + C (to stop the server if it is running)</a:t>
            </a:r>
          </a:p>
          <a:p>
            <a:pPr/>
            <a:r>
              <a:t>bundle exec jekyll serve</a:t>
            </a:r>
          </a:p>
          <a:p>
            <a:pPr/>
          </a:p>
          <a:p>
            <a:pPr/>
            <a:r>
              <a:t>Any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Adding a new post to this folder will make a new blog post appear on your website, in reverse chronological order (newest post to oldest).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Who knows what Markdown is?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Shape 522"/>
          <p:cNvSpPr/>
          <p:nvPr>
            <p:ph type="sldImg"/>
          </p:nvPr>
        </p:nvSpPr>
        <p:spPr>
          <a:prstGeom prst="rect">
            <a:avLst/>
          </a:prstGeom>
        </p:spPr>
        <p:txBody>
          <a:bodyPr/>
          <a:lstStyle/>
          <a:p>
            <a:pPr/>
          </a:p>
        </p:txBody>
      </p:sp>
      <p:sp>
        <p:nvSpPr>
          <p:cNvPr id="523" name="Shape 52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Shape 557"/>
          <p:cNvSpPr/>
          <p:nvPr>
            <p:ph type="sldImg"/>
          </p:nvPr>
        </p:nvSpPr>
        <p:spPr>
          <a:prstGeom prst="rect">
            <a:avLst/>
          </a:prstGeom>
        </p:spPr>
        <p:txBody>
          <a:bodyPr/>
          <a:lstStyle/>
          <a:p>
            <a:pPr/>
          </a:p>
        </p:txBody>
      </p:sp>
      <p:sp>
        <p:nvSpPr>
          <p:cNvPr id="558" name="Shape 55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sldImg"/>
          </p:nvPr>
        </p:nvSpPr>
        <p:spPr>
          <a:prstGeom prst="rect">
            <a:avLst/>
          </a:prstGeom>
        </p:spPr>
        <p:txBody>
          <a:bodyPr/>
          <a:lstStyle/>
          <a:p>
            <a:pPr/>
          </a:p>
        </p:txBody>
      </p:sp>
      <p:sp>
        <p:nvSpPr>
          <p:cNvPr id="595" name="Shape 595"/>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sldImg"/>
          </p:nvPr>
        </p:nvSpPr>
        <p:spPr>
          <a:prstGeom prst="rect">
            <a:avLst/>
          </a:prstGeom>
        </p:spPr>
        <p:txBody>
          <a:bodyPr/>
          <a:lstStyle/>
          <a:p>
            <a:pPr/>
          </a:p>
        </p:txBody>
      </p:sp>
      <p:sp>
        <p:nvSpPr>
          <p:cNvPr id="628" name="Shape 62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The main difference between static and dynamic websites is that static websites do not have databases or server-side languages.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Read the quote and emphasize that Jekyll is a static site generator a website is not a Jekyll site.</a:t>
            </a:r>
          </a:p>
          <a:p>
            <a:pPr/>
          </a:p>
          <a:p>
            <a:pPr/>
            <a:r>
              <a:t>Any questions about Jekyll?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about.gitlab.com/2016/06/03/ssg-overview-gitlab-pages-part-1-dynamic-x-stati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programminghistorian.org/lessons/building-static-sites-with-jekyll-github-pages#what-are-static-sites-jekyll-etc--why-might-i-car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scm.com/downloa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mailto:johndoe@example.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rubyinstaller.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niamurrell.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programminghistorian.org/lessons/building-static-sites-with-jekyll-github-pages"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ekyllrb.com/docs/posts/"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markdown-it.github.io/"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medium.freecodecamp.org/how-to-get-published-in-the-freecodecamp-medium-publication-9b342a22400e"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fontawesome.com/icons?d=gallery" TargetMode="External"/><Relationship Id="rId4" Type="http://schemas.openxmlformats.org/officeDocument/2006/relationships/image" Target="../media/image2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hyperlink" Target="https://brandcolors.net/"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3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hyperlink" Target="https://jekyllrb.com/docs/posts/" TargetMode="External"/><Relationship Id="rId4" Type="http://schemas.openxmlformats.org/officeDocument/2006/relationships/image" Target="../media/image3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chenhuijing.com/#%F0%9F%8E%AE" TargetMode="External"/><Relationship Id="rId4" Type="http://schemas.openxmlformats.org/officeDocument/2006/relationships/image" Target="../media/image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chenhuijing.com/#%F0%9F%8E%AE" TargetMode="External"/><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21613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6" name="Create a blog with jekyll"/>
          <p:cNvSpPr txBox="1"/>
          <p:nvPr>
            <p:ph type="body" idx="13"/>
          </p:nvPr>
        </p:nvSpPr>
        <p:spPr>
          <a:prstGeom prst="rect">
            <a:avLst/>
          </a:prstGeom>
        </p:spPr>
        <p:txBody>
          <a:bodyPr/>
          <a:lstStyle/>
          <a:p>
            <a:pPr/>
            <a:r>
              <a:t>Create a blog with jekyll</a:t>
            </a:r>
          </a:p>
        </p:txBody>
      </p:sp>
      <p:sp>
        <p:nvSpPr>
          <p:cNvPr id="227"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8"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2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2" name="Create a blog with jekyll"/>
          <p:cNvSpPr txBox="1"/>
          <p:nvPr>
            <p:ph type="body" idx="13"/>
          </p:nvPr>
        </p:nvSpPr>
        <p:spPr>
          <a:prstGeom prst="rect">
            <a:avLst/>
          </a:prstGeom>
        </p:spPr>
        <p:txBody>
          <a:bodyPr/>
          <a:lstStyle/>
          <a:p>
            <a:pPr/>
            <a:r>
              <a:t>Create a blog with jekyll</a:t>
            </a:r>
          </a:p>
        </p:txBody>
      </p:sp>
      <p:sp>
        <p:nvSpPr>
          <p:cNvPr id="23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8" name="Create a blog with jekyll"/>
          <p:cNvSpPr txBox="1"/>
          <p:nvPr>
            <p:ph type="body" idx="13"/>
          </p:nvPr>
        </p:nvSpPr>
        <p:spPr>
          <a:prstGeom prst="rect">
            <a:avLst/>
          </a:prstGeom>
        </p:spPr>
        <p:txBody>
          <a:bodyPr/>
          <a:lstStyle/>
          <a:p>
            <a:pPr/>
            <a:r>
              <a:t>Create a blog with jekyll</a:t>
            </a:r>
          </a:p>
        </p:txBody>
      </p:sp>
      <p:sp>
        <p:nvSpPr>
          <p:cNvPr id="239"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2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242"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6"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47" name="Create a blog with jekyll"/>
          <p:cNvSpPr txBox="1"/>
          <p:nvPr>
            <p:ph type="body" idx="15"/>
          </p:nvPr>
        </p:nvSpPr>
        <p:spPr>
          <a:prstGeom prst="rect">
            <a:avLst/>
          </a:prstGeom>
        </p:spPr>
        <p:txBody>
          <a:bodyPr/>
          <a:lstStyle/>
          <a:p>
            <a:pPr/>
            <a:r>
              <a:t>Create a blog with jekyll</a:t>
            </a:r>
          </a:p>
        </p:txBody>
      </p:sp>
      <p:sp>
        <p:nvSpPr>
          <p:cNvPr id="248"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49"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3" name="“Jekyll is software that creates websites…it helps you create the static site files, which you then host just as you would any other HTML website.”"/>
          <p:cNvSpPr txBox="1"/>
          <p:nvPr>
            <p:ph type="body" idx="13"/>
          </p:nvPr>
        </p:nvSpPr>
        <p:spPr>
          <a:xfrm>
            <a:off x="889000" y="2908300"/>
            <a:ext cx="11226800" cy="4457700"/>
          </a:xfrm>
          <a:prstGeom prst="rect">
            <a:avLst/>
          </a:prstGeom>
        </p:spPr>
        <p:txBody>
          <a:bodyPr/>
          <a:lstStyle>
            <a:lvl1pPr marL="444499" indent="-444499">
              <a:lnSpc>
                <a:spcPct val="100000"/>
              </a:lnSpc>
              <a:spcBef>
                <a:spcPts val="2800"/>
              </a:spcBef>
              <a:buClr>
                <a:schemeClr val="accent1"/>
              </a:buClr>
              <a:buSzPct val="104999"/>
              <a:buFont typeface="Avenir Next"/>
              <a:buChar char="▸"/>
              <a:defRPr cap="none" i="1" sz="4600">
                <a:latin typeface="Avenir Next"/>
                <a:ea typeface="Avenir Next"/>
                <a:cs typeface="Avenir Next"/>
                <a:sym typeface="Avenir Next"/>
              </a:defRPr>
            </a:lvl1pPr>
          </a:lstStyle>
          <a:p>
            <a:pPr/>
            <a:r>
              <a:t>“Jekyll is software that creates websites…it helps you create the static site files, which you then host just as you would any other HTML website.”</a:t>
            </a:r>
          </a:p>
        </p:txBody>
      </p:sp>
      <p:sp>
        <p:nvSpPr>
          <p:cNvPr id="254" name="Programming Historian"/>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Programming Historian</a:t>
            </a:r>
          </a:p>
        </p:txBody>
      </p:sp>
      <p:sp>
        <p:nvSpPr>
          <p:cNvPr id="255" name="Create a blog with jekyll"/>
          <p:cNvSpPr txBox="1"/>
          <p:nvPr>
            <p:ph type="body" idx="15"/>
          </p:nvPr>
        </p:nvSpPr>
        <p:spPr>
          <a:prstGeom prst="rect">
            <a:avLst/>
          </a:prstGeom>
        </p:spPr>
        <p:txBody>
          <a:bodyPr/>
          <a:lstStyle/>
          <a:p>
            <a:pPr/>
            <a:r>
              <a:t>Create a blog with jekyll</a:t>
            </a:r>
          </a:p>
        </p:txBody>
      </p:sp>
      <p:sp>
        <p:nvSpPr>
          <p:cNvPr id="256"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60"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61"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65" name="Create a blog with jekyll"/>
          <p:cNvSpPr txBox="1"/>
          <p:nvPr>
            <p:ph type="body" idx="13"/>
          </p:nvPr>
        </p:nvSpPr>
        <p:spPr>
          <a:prstGeom prst="rect">
            <a:avLst/>
          </a:prstGeom>
        </p:spPr>
        <p:txBody>
          <a:bodyPr/>
          <a:lstStyle/>
          <a:p>
            <a:pPr/>
            <a:r>
              <a:t>Create a blog with jekyll</a:t>
            </a:r>
          </a:p>
        </p:txBody>
      </p:sp>
      <p:sp>
        <p:nvSpPr>
          <p:cNvPr id="266"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67" name="Tools we will be using:…"/>
          <p:cNvSpPr txBox="1"/>
          <p:nvPr>
            <p:ph type="body" idx="1"/>
          </p:nvPr>
        </p:nvSpPr>
        <p:spPr>
          <a:xfrm>
            <a:off x="406400" y="2791177"/>
            <a:ext cx="12192000" cy="6108701"/>
          </a:xfrm>
          <a:prstGeom prst="rect">
            <a:avLst/>
          </a:prstGeom>
        </p:spPr>
        <p:txBody>
          <a:bodyPr/>
          <a:lstStyle/>
          <a:p>
            <a:pPr marL="0" indent="0">
              <a:buClrTx/>
              <a:buSzTx/>
              <a:buFontTx/>
              <a:buNone/>
            </a:pPr>
            <a:r>
              <a:t>Tools we will be using:</a:t>
            </a:r>
          </a:p>
          <a:p>
            <a:pPr marL="660400" indent="-660400">
              <a:buClrTx/>
              <a:buSzPct val="100000"/>
              <a:buFontTx/>
              <a:buAutoNum type="arabicPeriod" startAt="1"/>
            </a:pPr>
            <a:r>
              <a:t>Command Line/Terminal</a:t>
            </a:r>
          </a:p>
          <a:p>
            <a:pPr marL="660400" indent="-660400">
              <a:buClrTx/>
              <a:buSzPct val="100000"/>
              <a:buFontTx/>
              <a:buAutoNum type="arabicPeriod" startAt="1"/>
            </a:pPr>
            <a:r>
              <a:t>Text Editor</a:t>
            </a:r>
          </a:p>
          <a:p>
            <a:pPr marL="660400" indent="-660400">
              <a:buClrTx/>
              <a:buSzPct val="100000"/>
              <a:buFontTx/>
              <a:buAutoNum type="arabicPeriod" startAt="1"/>
            </a:pPr>
            <a:r>
              <a:t>Web Browser</a:t>
            </a:r>
          </a:p>
        </p:txBody>
      </p:sp>
      <p:sp>
        <p:nvSpPr>
          <p:cNvPr id="26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2" name="Create a blog with jekyll"/>
          <p:cNvSpPr txBox="1"/>
          <p:nvPr>
            <p:ph type="body" idx="13"/>
          </p:nvPr>
        </p:nvSpPr>
        <p:spPr>
          <a:prstGeom prst="rect">
            <a:avLst/>
          </a:prstGeom>
        </p:spPr>
        <p:txBody>
          <a:bodyPr/>
          <a:lstStyle/>
          <a:p>
            <a:pPr/>
            <a:r>
              <a:t>Create a blog with jekyll</a:t>
            </a:r>
          </a:p>
        </p:txBody>
      </p:sp>
      <p:sp>
        <p:nvSpPr>
          <p:cNvPr id="273"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74"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9" name="Create a blog with jekyll"/>
          <p:cNvSpPr txBox="1"/>
          <p:nvPr>
            <p:ph type="body" idx="13"/>
          </p:nvPr>
        </p:nvSpPr>
        <p:spPr>
          <a:prstGeom prst="rect">
            <a:avLst/>
          </a:prstGeom>
        </p:spPr>
        <p:txBody>
          <a:bodyPr/>
          <a:lstStyle/>
          <a:p>
            <a:pPr/>
            <a:r>
              <a:t>Create a blog with jekyll</a:t>
            </a:r>
          </a:p>
        </p:txBody>
      </p:sp>
      <p:sp>
        <p:nvSpPr>
          <p:cNvPr id="280"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81"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6" name="Create a blog with jekyll"/>
          <p:cNvSpPr txBox="1"/>
          <p:nvPr>
            <p:ph type="body" idx="13"/>
          </p:nvPr>
        </p:nvSpPr>
        <p:spPr>
          <a:prstGeom prst="rect">
            <a:avLst/>
          </a:prstGeom>
        </p:spPr>
        <p:txBody>
          <a:bodyPr/>
          <a:lstStyle/>
          <a:p>
            <a:pPr/>
            <a:r>
              <a:t>Create a blog with jekyll</a:t>
            </a:r>
          </a:p>
        </p:txBody>
      </p:sp>
      <p:sp>
        <p:nvSpPr>
          <p:cNvPr id="287"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88"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8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75" name="Monica Powell,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a:solidFill>
                  <a:schemeClr val="accent1"/>
                </a:solidFill>
              </a:rPr>
              <a:t>Monica Powell,</a:t>
            </a:r>
            <a:r>
              <a:t> long-time #CodeNewbie!  I currently lead e-mail marketing at Jopwell and periodically write for FreeCodeCamp, Hacker Noon and Code Like A Girl.</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 is a PLACEHOLDER TEXT. Remember to ask Nia for her bio.</a:t>
            </a:r>
          </a:p>
          <a:p>
            <a:pPr marL="0" indent="0">
              <a:buClrTx/>
              <a:buSzTx/>
              <a:buFontTx/>
              <a:buNone/>
              <a:defRPr sz="3000"/>
            </a:pPr>
            <a:r>
              <a:t>🔗 </a:t>
            </a:r>
            <a:r>
              <a:rPr u="sng">
                <a:solidFill>
                  <a:schemeClr val="accent1"/>
                </a:solidFill>
                <a:hlinkClick r:id="rId4" invalidUrl="" action="" tgtFrame="" tooltip="" history="1" highlightClick="0" endSnd="0"/>
              </a:rPr>
              <a:t>www.niamurrell.com/</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3" name="Create a blog with jekyll"/>
          <p:cNvSpPr txBox="1"/>
          <p:nvPr>
            <p:ph type="body" idx="13"/>
          </p:nvPr>
        </p:nvSpPr>
        <p:spPr>
          <a:prstGeom prst="rect">
            <a:avLst/>
          </a:prstGeom>
        </p:spPr>
        <p:txBody>
          <a:bodyPr/>
          <a:lstStyle/>
          <a:p>
            <a:pPr/>
            <a:r>
              <a:t>Create a blog with jekyll</a:t>
            </a:r>
          </a:p>
        </p:txBody>
      </p:sp>
      <p:sp>
        <p:nvSpPr>
          <p:cNvPr id="294"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95" name="Install Ruby  and check that version is great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Roboto"/>
                <a:ea typeface="Roboto"/>
                <a:cs typeface="Roboto"/>
                <a:sym typeface="Roboto"/>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2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0" name="Create a blog with jekyll"/>
          <p:cNvSpPr txBox="1"/>
          <p:nvPr>
            <p:ph type="body" idx="13"/>
          </p:nvPr>
        </p:nvSpPr>
        <p:spPr>
          <a:prstGeom prst="rect">
            <a:avLst/>
          </a:prstGeom>
        </p:spPr>
        <p:txBody>
          <a:bodyPr/>
          <a:lstStyle/>
          <a:p>
            <a:pPr/>
            <a:r>
              <a:t>Create a blog with jekyll</a:t>
            </a:r>
          </a:p>
        </p:txBody>
      </p:sp>
      <p:sp>
        <p:nvSpPr>
          <p:cNvPr id="301"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302"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r>
              <a:t>On command line:</a:t>
            </a:r>
          </a:p>
          <a:p>
            <a:pPr lvl="1"/>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a:t>
            </a:r>
          </a:p>
        </p:txBody>
      </p:sp>
      <p:sp>
        <p:nvSpPr>
          <p:cNvPr id="30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7" name="Create a blog with jekyll"/>
          <p:cNvSpPr txBox="1"/>
          <p:nvPr>
            <p:ph type="body" idx="13"/>
          </p:nvPr>
        </p:nvSpPr>
        <p:spPr>
          <a:prstGeom prst="rect">
            <a:avLst/>
          </a:prstGeom>
        </p:spPr>
        <p:txBody>
          <a:bodyPr/>
          <a:lstStyle/>
          <a:p>
            <a:pPr/>
            <a:r>
              <a:t>Create a blog with jekyll</a:t>
            </a:r>
          </a:p>
        </p:txBody>
      </p:sp>
      <p:sp>
        <p:nvSpPr>
          <p:cNvPr id="308"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309"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1"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12"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3"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4"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15" name="2. Navigate to the repository you just forked. Type ‘git clone’ in your terminal followed by this url. command should be ‘git clone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2. Navigate to the repository you just forked. Type ‘git clone’ in your terminal followed by this url. command should be ‘git clone </a:t>
            </a:r>
            <a:r>
              <a:rPr>
                <a:solidFill>
                  <a:schemeClr val="accent5">
                    <a:hueOff val="-234537"/>
                    <a:satOff val="-1108"/>
                    <a:lumOff val="-14796"/>
                  </a:schemeClr>
                </a:solidFill>
              </a:rPr>
              <a:t>url</a:t>
            </a:r>
            <a:r>
              <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9" name="Create a blog with jekyll"/>
          <p:cNvSpPr txBox="1"/>
          <p:nvPr>
            <p:ph type="body" idx="13"/>
          </p:nvPr>
        </p:nvSpPr>
        <p:spPr>
          <a:prstGeom prst="rect">
            <a:avLst/>
          </a:prstGeom>
        </p:spPr>
        <p:txBody>
          <a:bodyPr/>
          <a:lstStyle/>
          <a:p>
            <a:pPr/>
            <a:r>
              <a:t>Create a blog with jekyll</a:t>
            </a:r>
          </a:p>
        </p:txBody>
      </p:sp>
      <p:sp>
        <p:nvSpPr>
          <p:cNvPr id="320"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321" name="Install dependencies and then view Jekyll site  on local server with the following commands:…"/>
          <p:cNvSpPr txBox="1"/>
          <p:nvPr>
            <p:ph type="body" idx="1"/>
          </p:nvPr>
        </p:nvSpPr>
        <p:spPr>
          <a:xfrm>
            <a:off x="406400" y="2791177"/>
            <a:ext cx="12192000" cy="6108701"/>
          </a:xfrm>
          <a:prstGeom prst="rect">
            <a:avLst/>
          </a:prstGeom>
        </p:spPr>
        <p:txBody>
          <a:bodyPr/>
          <a:lstStyle/>
          <a:p>
            <a:pPr/>
            <a:r>
              <a:t>Install dependencies and then view Jekyll site  on local server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2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3"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27" name="Create a blog with jekyll"/>
          <p:cNvSpPr txBox="1"/>
          <p:nvPr>
            <p:ph type="body" idx="13"/>
          </p:nvPr>
        </p:nvSpPr>
        <p:spPr>
          <a:prstGeom prst="rect">
            <a:avLst/>
          </a:prstGeom>
        </p:spPr>
        <p:txBody>
          <a:bodyPr/>
          <a:lstStyle/>
          <a:p>
            <a:pPr/>
            <a:r>
              <a:t>Create a blog with jekyll</a:t>
            </a:r>
          </a:p>
        </p:txBody>
      </p:sp>
      <p:sp>
        <p:nvSpPr>
          <p:cNvPr id="328"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329"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1"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35"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36"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3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3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40" name="Create a blog with jekyll"/>
          <p:cNvSpPr txBox="1"/>
          <p:nvPr>
            <p:ph type="body" idx="13"/>
          </p:nvPr>
        </p:nvSpPr>
        <p:spPr>
          <a:prstGeom prst="rect">
            <a:avLst/>
          </a:prstGeom>
        </p:spPr>
        <p:txBody>
          <a:bodyPr/>
          <a:lstStyle/>
          <a:p>
            <a:pPr/>
            <a:r>
              <a:t>Create a blog with jekyll</a:t>
            </a:r>
          </a:p>
        </p:txBody>
      </p:sp>
      <p:sp>
        <p:nvSpPr>
          <p:cNvPr id="341"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42" name="_config.yml provides basic settings information about your site, such as the site’s title, logo and how to structure links to posts (e.g. should they follow the pattern MySite.com/year/month/day/post-title?)."/>
          <p:cNvSpPr txBox="1"/>
          <p:nvPr>
            <p:ph type="body" idx="1"/>
          </p:nvPr>
        </p:nvSpPr>
        <p:spPr>
          <a:xfrm>
            <a:off x="406400" y="2791177"/>
            <a:ext cx="12192000" cy="6108701"/>
          </a:xfrm>
          <a:prstGeom prst="rect">
            <a:avLst/>
          </a:prstGeom>
        </p:spPr>
        <p:txBody>
          <a:bodyPr/>
          <a:lstStyle/>
          <a:p>
            <a:pPr marL="0" indent="0">
              <a:buClrTx/>
              <a:buSzTx/>
              <a:buFontTx/>
              <a:buNone/>
            </a:pPr>
            <a:r>
              <a:rPr b="1">
                <a:latin typeface="Avenir Next"/>
                <a:ea typeface="Avenir Next"/>
                <a:cs typeface="Avenir Next"/>
                <a:sym typeface="Avenir Next"/>
              </a:rPr>
              <a:t>_config.yml </a:t>
            </a:r>
            <a:r>
              <a:t>provides basic settings information about your site, such as the site’s title, logo and how to structure links to posts (e.g. should they follow the pattern MySite.com/year/month/day/post-title?).</a:t>
            </a:r>
          </a:p>
        </p:txBody>
      </p:sp>
      <p:sp>
        <p:nvSpPr>
          <p:cNvPr id="3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47" name="Create a blog with jekyll"/>
          <p:cNvSpPr txBox="1"/>
          <p:nvPr>
            <p:ph type="body" idx="13"/>
          </p:nvPr>
        </p:nvSpPr>
        <p:spPr>
          <a:prstGeom prst="rect">
            <a:avLst/>
          </a:prstGeom>
        </p:spPr>
        <p:txBody>
          <a:bodyPr/>
          <a:lstStyle/>
          <a:p>
            <a:pPr/>
            <a:r>
              <a:t>Create a blog with jekyll</a:t>
            </a:r>
          </a:p>
        </p:txBody>
      </p:sp>
      <p:sp>
        <p:nvSpPr>
          <p:cNvPr id="348"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49" name="YAML stands for Yet Another Markup Language. YAML was created to be easy for humans to write and computers to read.…"/>
          <p:cNvSpPr txBox="1"/>
          <p:nvPr>
            <p:ph type="body" idx="1"/>
          </p:nvPr>
        </p:nvSpPr>
        <p:spPr>
          <a:xfrm>
            <a:off x="406400" y="2791177"/>
            <a:ext cx="12192000" cy="6108701"/>
          </a:xfrm>
          <a:prstGeom prst="rect">
            <a:avLst/>
          </a:prstGeom>
        </p:spPr>
        <p:txBody>
          <a:bodyPr/>
          <a:lstStyle/>
          <a:p>
            <a:pPr>
              <a:buChar char="‣"/>
            </a:pPr>
            <a:r>
              <a:t>YAML stands for Yet Another Markup Language. YAML was created to be easy for humans to write and computers to read.</a:t>
            </a:r>
          </a:p>
          <a:p>
            <a:pPr>
              <a:buChar char="‣"/>
            </a:pPr>
            <a:r>
              <a:t>YAML is used in Jekyll projects to define site-wide variables (in </a:t>
            </a:r>
            <a:r>
              <a:rPr b="1">
                <a:latin typeface="Avenir Next"/>
                <a:ea typeface="Avenir Next"/>
                <a:cs typeface="Avenir Next"/>
                <a:sym typeface="Avenir Next"/>
              </a:rPr>
              <a:t>_config.yml</a:t>
            </a:r>
            <a:r>
              <a:t>) and to tell Jekyll how to process various pages (in </a:t>
            </a:r>
            <a:r>
              <a:rPr b="1">
                <a:latin typeface="Avenir Next"/>
                <a:ea typeface="Avenir Next"/>
                <a:cs typeface="Avenir Next"/>
                <a:sym typeface="Avenir Next"/>
              </a:rPr>
              <a:t>front matter</a:t>
            </a:r>
            <a:r>
              <a:t> of posts). </a:t>
            </a:r>
          </a:p>
        </p:txBody>
      </p:sp>
      <p:sp>
        <p:nvSpPr>
          <p:cNvPr id="35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54" name="Create a blog with jekyll"/>
          <p:cNvSpPr txBox="1"/>
          <p:nvPr>
            <p:ph type="body" idx="13"/>
          </p:nvPr>
        </p:nvSpPr>
        <p:spPr>
          <a:prstGeom prst="rect">
            <a:avLst/>
          </a:prstGeom>
        </p:spPr>
        <p:txBody>
          <a:bodyPr/>
          <a:lstStyle/>
          <a:p>
            <a:pPr/>
            <a:r>
              <a:t>Create a blog with jekyll</a:t>
            </a:r>
          </a:p>
        </p:txBody>
      </p:sp>
      <p:sp>
        <p:nvSpPr>
          <p:cNvPr id="355"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56" name="Body"/>
          <p:cNvSpPr txBox="1"/>
          <p:nvPr>
            <p:ph type="body" idx="1"/>
          </p:nvPr>
        </p:nvSpPr>
        <p:spPr>
          <a:xfrm>
            <a:off x="406400" y="2791177"/>
            <a:ext cx="11477143" cy="5750527"/>
          </a:xfrm>
          <a:prstGeom prst="rect">
            <a:avLst/>
          </a:prstGeom>
        </p:spPr>
        <p:txBody>
          <a:bodyPr/>
          <a:lstStyle/>
          <a:p>
            <a:pPr>
              <a:buChar char="‣"/>
            </a:pPr>
          </a:p>
        </p:txBody>
      </p:sp>
      <p:sp>
        <p:nvSpPr>
          <p:cNvPr id="35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8"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59"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3" name="Create a blog with jekyll"/>
          <p:cNvSpPr txBox="1"/>
          <p:nvPr>
            <p:ph type="body" idx="13"/>
          </p:nvPr>
        </p:nvSpPr>
        <p:spPr>
          <a:prstGeom prst="rect">
            <a:avLst/>
          </a:prstGeom>
        </p:spPr>
        <p:txBody>
          <a:bodyPr/>
          <a:lstStyle/>
          <a:p>
            <a:pPr/>
            <a:r>
              <a:t>Create a blog with jekyll</a:t>
            </a:r>
          </a:p>
        </p:txBody>
      </p:sp>
      <p:sp>
        <p:nvSpPr>
          <p:cNvPr id="364"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65" name="Activity: Edit at least 3 site-wide variables including title, description, and anything else you want to update in the _config.YML fil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at least 3 site-wide variables including title, description, and anything else you want to update in the _config.YML file.</a:t>
            </a:r>
          </a:p>
          <a:p>
            <a:pPr>
              <a:buChar char="‣"/>
              <a:defRPr b="1">
                <a:solidFill>
                  <a:schemeClr val="accent1"/>
                </a:solidFill>
                <a:latin typeface="Avenir Next"/>
                <a:ea typeface="Avenir Next"/>
                <a:cs typeface="Avenir Next"/>
                <a:sym typeface="Avenir Next"/>
              </a:defRPr>
            </a:pPr>
          </a:p>
          <a:p>
            <a:pPr>
              <a:buChar char="‣"/>
            </a:pPr>
            <a:r>
              <a:t>1. Open _CONFIG.YML</a:t>
            </a:r>
          </a:p>
          <a:p>
            <a:pPr>
              <a:buChar char="‣"/>
            </a:pPr>
            <a:r>
              <a:t>2. Edit and save edits in _Config.YML</a:t>
            </a:r>
          </a:p>
          <a:p>
            <a:pPr>
              <a:buChar char="‣"/>
            </a:pPr>
            <a:r>
              <a:t>3. Reset server </a:t>
            </a:r>
          </a:p>
        </p:txBody>
      </p:sp>
      <p:sp>
        <p:nvSpPr>
          <p:cNvPr id="36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9" name="Today we will create a tech blog using Jekyll."/>
          <p:cNvSpPr txBox="1"/>
          <p:nvPr>
            <p:ph type="title"/>
          </p:nvPr>
        </p:nvSpPr>
        <p:spPr>
          <a:xfrm>
            <a:off x="406400" y="2616200"/>
            <a:ext cx="12192000" cy="4521200"/>
          </a:xfrm>
          <a:prstGeom prst="rect">
            <a:avLst/>
          </a:prstGeom>
        </p:spPr>
        <p:txBody>
          <a:bodyPr/>
          <a:lstStyle/>
          <a:p>
            <a:pPr defTabSz="403097">
              <a:defRPr sz="11730"/>
            </a:pPr>
            <a:r>
              <a:t>Today we will create a tech blog using </a:t>
            </a:r>
            <a:r>
              <a:rPr>
                <a:solidFill>
                  <a:srgbClr val="011993"/>
                </a:solidFill>
              </a:rPr>
              <a:t>Jekyll</a:t>
            </a:r>
            <a:r>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70"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71"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2"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74" name="Create a blog with jekyll"/>
          <p:cNvSpPr txBox="1"/>
          <p:nvPr>
            <p:ph type="body" idx="13"/>
          </p:nvPr>
        </p:nvSpPr>
        <p:spPr>
          <a:prstGeom prst="rect">
            <a:avLst/>
          </a:prstGeom>
        </p:spPr>
        <p:txBody>
          <a:bodyPr/>
          <a:lstStyle/>
          <a:p>
            <a:pPr/>
            <a:r>
              <a:t>Create a blog with jekyll</a:t>
            </a:r>
          </a:p>
        </p:txBody>
      </p:sp>
      <p:sp>
        <p:nvSpPr>
          <p:cNvPr id="375" name="NOTABLE JEKYLL FILES"/>
          <p:cNvSpPr txBox="1"/>
          <p:nvPr>
            <p:ph type="title"/>
          </p:nvPr>
        </p:nvSpPr>
        <p:spPr>
          <a:prstGeom prst="rect">
            <a:avLst/>
          </a:prstGeom>
        </p:spPr>
        <p:txBody>
          <a:bodyPr/>
          <a:lstStyle>
            <a:lvl1pPr defTabSz="467359">
              <a:spcBef>
                <a:spcPts val="2200"/>
              </a:spcBef>
              <a:defRPr sz="4800"/>
            </a:lvl1pPr>
          </a:lstStyle>
          <a:p>
            <a:pPr/>
            <a:r>
              <a:t>NOTABLE JEKYLL FILES</a:t>
            </a:r>
          </a:p>
        </p:txBody>
      </p:sp>
      <p:sp>
        <p:nvSpPr>
          <p:cNvPr id="376" name="_posts folder holds individual files that each represent a blog post on your website."/>
          <p:cNvSpPr txBox="1"/>
          <p:nvPr>
            <p:ph type="body" idx="1"/>
          </p:nvPr>
        </p:nvSpPr>
        <p:spPr>
          <a:xfrm>
            <a:off x="406400" y="2791177"/>
            <a:ext cx="12192000" cy="6108701"/>
          </a:xfrm>
          <a:prstGeom prst="rect">
            <a:avLst/>
          </a:prstGeom>
        </p:spPr>
        <p:txBody>
          <a:bodyPr/>
          <a:lstStyle/>
          <a:p>
            <a:pPr>
              <a:buChar char="‣"/>
            </a:pPr>
            <a:r>
              <a:rPr b="1">
                <a:latin typeface="Avenir Next"/>
                <a:ea typeface="Avenir Next"/>
                <a:cs typeface="Avenir Next"/>
                <a:sym typeface="Avenir Next"/>
              </a:rPr>
              <a:t>_posts </a:t>
            </a:r>
            <a:r>
              <a:t>folder holds individual files that each represent a blog post on your website.</a:t>
            </a:r>
          </a:p>
        </p:txBody>
      </p:sp>
      <p:sp>
        <p:nvSpPr>
          <p:cNvPr id="3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Source: Programming Historian"/>
          <p:cNvSpPr txBox="1"/>
          <p:nvPr/>
        </p:nvSpPr>
        <p:spPr>
          <a:xfrm>
            <a:off x="9242806" y="0"/>
            <a:ext cx="376199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Programming Historian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82" name="Create a blog with jekyll"/>
          <p:cNvSpPr txBox="1"/>
          <p:nvPr>
            <p:ph type="body" idx="13"/>
          </p:nvPr>
        </p:nvSpPr>
        <p:spPr>
          <a:prstGeom prst="rect">
            <a:avLst/>
          </a:prstGeom>
        </p:spPr>
        <p:txBody>
          <a:bodyPr/>
          <a:lstStyle/>
          <a:p>
            <a:pPr/>
            <a:r>
              <a:t>Create a blog with jekyll</a:t>
            </a:r>
          </a:p>
        </p:txBody>
      </p:sp>
      <p:sp>
        <p:nvSpPr>
          <p:cNvPr id="383"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84" name="Create a file in the _posts directory.…"/>
          <p:cNvSpPr txBox="1"/>
          <p:nvPr>
            <p:ph type="body" idx="1"/>
          </p:nvPr>
        </p:nvSpPr>
        <p:spPr>
          <a:xfrm>
            <a:off x="406400" y="2791177"/>
            <a:ext cx="12192000" cy="6108701"/>
          </a:xfrm>
          <a:prstGeom prst="rect">
            <a:avLst/>
          </a:prstGeom>
        </p:spPr>
        <p:txBody>
          <a:bodyPr/>
          <a:lstStyle/>
          <a:p>
            <a:pPr>
              <a:buChar char="‣"/>
            </a:pPr>
            <a:r>
              <a:t>Create a file in the _posts directory.</a:t>
            </a:r>
          </a:p>
          <a:p>
            <a:pPr>
              <a:buChar char="‣"/>
            </a:pPr>
            <a:r>
              <a:t>“Jekyll </a:t>
            </a:r>
            <a:r>
              <a:rPr b="1">
                <a:latin typeface="Avenir Next"/>
                <a:ea typeface="Avenir Next"/>
                <a:cs typeface="Avenir Next"/>
                <a:sym typeface="Avenir Next"/>
              </a:rPr>
              <a:t>requires</a:t>
            </a:r>
            <a:r>
              <a:t> blog post files to be named according to the following format:</a:t>
            </a:r>
          </a:p>
          <a:p>
            <a:pPr lvl="1">
              <a:buChar char="‣"/>
            </a:pPr>
            <a:r>
              <a:t>YEAR-MONTH-DAY-title.MARKUP</a:t>
            </a:r>
          </a:p>
          <a:p>
            <a:pPr>
              <a:buChar char="‣"/>
            </a:pPr>
            <a:r>
              <a:t>The following are examples of valid post filenames:</a:t>
            </a:r>
          </a:p>
          <a:p>
            <a:pPr lvl="1">
              <a:buChar char="‣"/>
            </a:pPr>
            <a:r>
              <a:t>2018-05-04-code-land—is-awesome.md</a:t>
            </a:r>
          </a:p>
          <a:p>
            <a:pPr lvl="1">
              <a:buChar char="‣"/>
            </a:pPr>
            <a:r>
              <a:t>2018-01-01-hello-world.md</a:t>
            </a:r>
          </a:p>
        </p:txBody>
      </p:sp>
      <p:sp>
        <p:nvSpPr>
          <p:cNvPr id="38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6"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0" name="Create a blog with jekyll"/>
          <p:cNvSpPr txBox="1"/>
          <p:nvPr>
            <p:ph type="body" idx="13"/>
          </p:nvPr>
        </p:nvSpPr>
        <p:spPr>
          <a:prstGeom prst="rect">
            <a:avLst/>
          </a:prstGeom>
        </p:spPr>
        <p:txBody>
          <a:bodyPr/>
          <a:lstStyle/>
          <a:p>
            <a:pPr/>
            <a:r>
              <a:t>Create a blog with jekyll</a:t>
            </a:r>
          </a:p>
        </p:txBody>
      </p:sp>
      <p:sp>
        <p:nvSpPr>
          <p:cNvPr id="391"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2"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395"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9" name="Create a blog with jekyll"/>
          <p:cNvSpPr txBox="1"/>
          <p:nvPr>
            <p:ph type="body" idx="13"/>
          </p:nvPr>
        </p:nvSpPr>
        <p:spPr>
          <a:prstGeom prst="rect">
            <a:avLst/>
          </a:prstGeom>
        </p:spPr>
        <p:txBody>
          <a:bodyPr/>
          <a:lstStyle/>
          <a:p>
            <a:pPr/>
            <a:r>
              <a:t>Create a blog with jekyll</a:t>
            </a:r>
          </a:p>
        </p:txBody>
      </p:sp>
      <p:sp>
        <p:nvSpPr>
          <p:cNvPr id="400"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1"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4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6" name="Create a blog with jekyll"/>
          <p:cNvSpPr txBox="1"/>
          <p:nvPr>
            <p:ph type="body" idx="13"/>
          </p:nvPr>
        </p:nvSpPr>
        <p:spPr>
          <a:prstGeom prst="rect">
            <a:avLst/>
          </a:prstGeom>
        </p:spPr>
        <p:txBody>
          <a:bodyPr/>
          <a:lstStyle/>
          <a:p>
            <a:pPr/>
            <a:r>
              <a:t>Create a blog with jekyll</a:t>
            </a:r>
          </a:p>
        </p:txBody>
      </p:sp>
      <p:sp>
        <p:nvSpPr>
          <p:cNvPr id="407"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08" name="Activity: create the front matter for our new post and view it on our local server by saving the file and then refreshing the local version of our site.…"/>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our new post and view it on our local server by saving the file and then refreshing the local version of our site.</a:t>
            </a:r>
          </a:p>
          <a:p>
            <a:pPr>
              <a:buChar char="‣"/>
            </a:pPr>
            <a:r>
              <a:t>Tip 1: The server needs to be reset for changes to to </a:t>
            </a:r>
            <a:r>
              <a:rPr b="1">
                <a:latin typeface="Avenir Next"/>
                <a:ea typeface="Avenir Next"/>
                <a:cs typeface="Avenir Next"/>
                <a:sym typeface="Avenir Next"/>
              </a:rPr>
              <a:t>_config.yml</a:t>
            </a:r>
            <a:r>
              <a:t> to appear however, changes to other files will generally appear with a refresh.</a:t>
            </a:r>
          </a:p>
          <a:p>
            <a:pPr>
              <a:buChar char="‣"/>
            </a:pPr>
            <a:r>
              <a:t>Tip 2: Create a catchy headline to draw readers in!</a:t>
            </a:r>
          </a:p>
        </p:txBody>
      </p:sp>
      <p:sp>
        <p:nvSpPr>
          <p:cNvPr id="40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3" name="Create a blog with jekyll"/>
          <p:cNvSpPr txBox="1"/>
          <p:nvPr>
            <p:ph type="body" idx="13"/>
          </p:nvPr>
        </p:nvSpPr>
        <p:spPr>
          <a:prstGeom prst="rect">
            <a:avLst/>
          </a:prstGeom>
        </p:spPr>
        <p:txBody>
          <a:bodyPr/>
          <a:lstStyle/>
          <a:p>
            <a:pPr/>
            <a:r>
              <a:t>Create a blog with jekyll</a:t>
            </a:r>
          </a:p>
        </p:txBody>
      </p:sp>
      <p:sp>
        <p:nvSpPr>
          <p:cNvPr id="414"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415" name="View new post on your site.…"/>
          <p:cNvSpPr txBox="1"/>
          <p:nvPr>
            <p:ph type="body" idx="1"/>
          </p:nvPr>
        </p:nvSpPr>
        <p:spPr>
          <a:xfrm>
            <a:off x="406400" y="2791177"/>
            <a:ext cx="12192000" cy="6108701"/>
          </a:xfrm>
          <a:prstGeom prst="rect">
            <a:avLst/>
          </a:prstGeom>
        </p:spPr>
        <p:txBody>
          <a:bodyPr/>
          <a:lstStyle/>
          <a:p>
            <a:pPr>
              <a:buChar char="‣"/>
            </a:pPr>
            <a:r>
              <a:t>View new post on your site.</a:t>
            </a:r>
          </a:p>
          <a:p>
            <a:pPr lvl="5" marL="0" indent="1143000" defTabSz="457200">
              <a:spcBef>
                <a:spcPts val="0"/>
              </a:spcBef>
              <a:buClrTx/>
              <a:buSzTx/>
              <a:buFontTx/>
              <a:buNone/>
              <a:defRPr sz="2800">
                <a:solidFill>
                  <a:srgbClr val="333344"/>
                </a:solidFill>
                <a:latin typeface="Monaco"/>
                <a:ea typeface="Monaco"/>
                <a:cs typeface="Monaco"/>
                <a:sym typeface="Monaco"/>
              </a:defRPr>
            </a:pPr>
            <a:r>
              <a:t>$ bundle exec jekyll serve</a:t>
            </a:r>
          </a:p>
          <a:p>
            <a:pPr lvl="1" marL="1320800" indent="-660400">
              <a:buClrTx/>
              <a:buSzPct val="100000"/>
              <a:buFontTx/>
              <a:buAutoNum type="arabicPeriod" startAt="1"/>
            </a:pPr>
          </a:p>
          <a:p>
            <a:pPr>
              <a:buChar char="‣"/>
              <a:defRPr b="1">
                <a:solidFill>
                  <a:schemeClr val="accent1"/>
                </a:solidFill>
                <a:latin typeface="Avenir Next"/>
                <a:ea typeface="Avenir Next"/>
                <a:cs typeface="Avenir Next"/>
                <a:sym typeface="Avenir Next"/>
              </a:defRPr>
            </a:pPr>
            <a:r>
              <a:t>Activity edit post:</a:t>
            </a:r>
          </a:p>
          <a:p>
            <a:pPr lvl="1">
              <a:buChar char="‣"/>
            </a:pPr>
            <a:r>
              <a:t>Change photo overlay from red to blue, green, purple or orange.</a:t>
            </a:r>
          </a:p>
        </p:txBody>
      </p:sp>
      <p:sp>
        <p:nvSpPr>
          <p:cNvPr id="41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0" name="Create a blog with jekyll"/>
          <p:cNvSpPr txBox="1"/>
          <p:nvPr>
            <p:ph type="body" idx="13"/>
          </p:nvPr>
        </p:nvSpPr>
        <p:spPr>
          <a:prstGeom prst="rect">
            <a:avLst/>
          </a:prstGeom>
        </p:spPr>
        <p:txBody>
          <a:bodyPr/>
          <a:lstStyle/>
          <a:p>
            <a:pPr/>
            <a:r>
              <a:t>Create a blog with jekyll</a:t>
            </a:r>
          </a:p>
        </p:txBody>
      </p:sp>
      <p:sp>
        <p:nvSpPr>
          <p:cNvPr id="421" name="Adding post content"/>
          <p:cNvSpPr txBox="1"/>
          <p:nvPr>
            <p:ph type="title"/>
          </p:nvPr>
        </p:nvSpPr>
        <p:spPr>
          <a:prstGeom prst="rect">
            <a:avLst/>
          </a:prstGeom>
        </p:spPr>
        <p:txBody>
          <a:bodyPr/>
          <a:lstStyle>
            <a:lvl1pPr defTabSz="467359">
              <a:spcBef>
                <a:spcPts val="2200"/>
              </a:spcBef>
              <a:defRPr sz="4800"/>
            </a:lvl1pPr>
          </a:lstStyle>
          <a:p>
            <a:pPr/>
            <a:r>
              <a:t>Adding post content</a:t>
            </a:r>
          </a:p>
        </p:txBody>
      </p:sp>
      <p:sp>
        <p:nvSpPr>
          <p:cNvPr id="422" name="Below the 3 dashes associated with YAML Front Matter we can begin writing our post’s content!…"/>
          <p:cNvSpPr txBox="1"/>
          <p:nvPr>
            <p:ph type="body" idx="1"/>
          </p:nvPr>
        </p:nvSpPr>
        <p:spPr>
          <a:xfrm>
            <a:off x="406400" y="2791177"/>
            <a:ext cx="12192000" cy="6108701"/>
          </a:xfrm>
          <a:prstGeom prst="rect">
            <a:avLst/>
          </a:prstGeom>
        </p:spPr>
        <p:txBody>
          <a:bodyPr/>
          <a:lstStyle/>
          <a:p>
            <a:pPr>
              <a:buChar char="‣"/>
            </a:pPr>
            <a:r>
              <a:t>Below the 3 dashes associated with YAML Front Matter we can begin writing our post’s content!</a:t>
            </a:r>
          </a:p>
          <a:p>
            <a:pPr>
              <a:buChar char="‣"/>
            </a:pPr>
            <a:r>
              <a:t>We will be writing our content in Markdown.</a:t>
            </a:r>
          </a:p>
        </p:txBody>
      </p:sp>
      <p:sp>
        <p:nvSpPr>
          <p:cNvPr id="4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7" name="Create a blog with jekyll"/>
          <p:cNvSpPr txBox="1"/>
          <p:nvPr>
            <p:ph type="body" idx="13"/>
          </p:nvPr>
        </p:nvSpPr>
        <p:spPr>
          <a:prstGeom prst="rect">
            <a:avLst/>
          </a:prstGeom>
        </p:spPr>
        <p:txBody>
          <a:bodyPr/>
          <a:lstStyle/>
          <a:p>
            <a:pPr/>
            <a:r>
              <a:t>Create a blog with jekyll</a:t>
            </a:r>
          </a:p>
        </p:txBody>
      </p:sp>
      <p:sp>
        <p:nvSpPr>
          <p:cNvPr id="428"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29" name="Body"/>
          <p:cNvSpPr txBox="1"/>
          <p:nvPr>
            <p:ph type="body" idx="1"/>
          </p:nvPr>
        </p:nvSpPr>
        <p:spPr>
          <a:xfrm>
            <a:off x="406400" y="2791177"/>
            <a:ext cx="12192000" cy="6108701"/>
          </a:xfrm>
          <a:prstGeom prst="rect">
            <a:avLst/>
          </a:prstGeom>
        </p:spPr>
        <p:txBody>
          <a:bodyPr/>
          <a:lstStyle/>
          <a:p>
            <a:pPr>
              <a:buChar char="‣"/>
            </a:pPr>
          </a:p>
        </p:txBody>
      </p:sp>
      <p:sp>
        <p:nvSpPr>
          <p:cNvPr id="4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32"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6" name="Create a blog with jekyll"/>
          <p:cNvSpPr txBox="1"/>
          <p:nvPr>
            <p:ph type="body" idx="13"/>
          </p:nvPr>
        </p:nvSpPr>
        <p:spPr>
          <a:prstGeom prst="rect">
            <a:avLst/>
          </a:prstGeom>
        </p:spPr>
        <p:txBody>
          <a:bodyPr/>
          <a:lstStyle/>
          <a:p>
            <a:pPr/>
            <a:r>
              <a:t>Create a blog with jekyll</a:t>
            </a:r>
          </a:p>
        </p:txBody>
      </p:sp>
      <p:sp>
        <p:nvSpPr>
          <p:cNvPr id="437"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38"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pPr>
            <a:r>
              <a:t>Play around on Markdown-it and create a sample blog post (keep it short and sweet).</a:t>
            </a:r>
          </a:p>
          <a:p>
            <a:pPr>
              <a:buChar char="‣"/>
              <a:defRPr b="1">
                <a:solidFill>
                  <a:schemeClr val="accent1"/>
                </a:solidFill>
                <a:latin typeface="Avenir Next"/>
                <a:ea typeface="Avenir Next"/>
                <a:cs typeface="Avenir Next"/>
                <a:sym typeface="Avenir Next"/>
              </a:defRPr>
            </a:pPr>
            <a:r>
              <a:t>Activity: Write a post about something(s) you’ve learned or enjoyed at Codeland so far! </a:t>
            </a:r>
          </a:p>
        </p:txBody>
      </p:sp>
      <p:sp>
        <p:nvSpPr>
          <p:cNvPr id="43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1" name="Create a blog with jekyll"/>
          <p:cNvSpPr txBox="1"/>
          <p:nvPr>
            <p:ph type="body" idx="13"/>
          </p:nvPr>
        </p:nvSpPr>
        <p:spPr>
          <a:prstGeom prst="rect">
            <a:avLst/>
          </a:prstGeom>
        </p:spPr>
        <p:txBody>
          <a:bodyPr/>
          <a:lstStyle/>
          <a:p>
            <a:pPr/>
            <a:r>
              <a:t>Create a blog with jekyll</a:t>
            </a:r>
          </a:p>
        </p:txBody>
      </p:sp>
      <p:sp>
        <p:nvSpPr>
          <p:cNvPr id="182"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3"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do you want to gain from having a blog?</a:t>
            </a:r>
          </a:p>
        </p:txBody>
      </p:sp>
      <p:sp>
        <p:nvSpPr>
          <p:cNvPr id="184"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3" name="Create a blog with jekyll"/>
          <p:cNvSpPr txBox="1"/>
          <p:nvPr>
            <p:ph type="body" idx="13"/>
          </p:nvPr>
        </p:nvSpPr>
        <p:spPr>
          <a:prstGeom prst="rect">
            <a:avLst/>
          </a:prstGeom>
        </p:spPr>
        <p:txBody>
          <a:bodyPr/>
          <a:lstStyle/>
          <a:p>
            <a:pPr/>
            <a:r>
              <a:t>Create a blog with jekyll</a:t>
            </a:r>
          </a:p>
        </p:txBody>
      </p:sp>
      <p:sp>
        <p:nvSpPr>
          <p:cNvPr id="444"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45"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command line:</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4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0" name="Create a blog with jekyll"/>
          <p:cNvSpPr txBox="1"/>
          <p:nvPr>
            <p:ph type="body" idx="13"/>
          </p:nvPr>
        </p:nvSpPr>
        <p:spPr>
          <a:prstGeom prst="rect">
            <a:avLst/>
          </a:prstGeom>
        </p:spPr>
        <p:txBody>
          <a:bodyPr/>
          <a:lstStyle/>
          <a:p>
            <a:pPr/>
            <a:r>
              <a:t>Create a blog with jekyll</a:t>
            </a:r>
          </a:p>
        </p:txBody>
      </p:sp>
      <p:sp>
        <p:nvSpPr>
          <p:cNvPr id="451"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52"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marL="156882" indent="-156882" defTabSz="457200">
              <a:spcBef>
                <a:spcPts val="0"/>
              </a:spcBef>
              <a:buChar char="‣"/>
              <a:defRPr sz="1200">
                <a:solidFill>
                  <a:srgbClr val="333344"/>
                </a:solidFill>
                <a:latin typeface="Monaco"/>
                <a:ea typeface="Monaco"/>
                <a:cs typeface="Monaco"/>
                <a:sym typeface="Monaco"/>
              </a:defRPr>
            </a:pPr>
          </a:p>
          <a:p>
            <a:pPr>
              <a:buChar char="‣"/>
            </a:pPr>
            <a:r>
              <a:t>After successfully committing to GitHub, go to your repository’s settings page: </a:t>
            </a:r>
          </a:p>
        </p:txBody>
      </p:sp>
      <p:sp>
        <p:nvSpPr>
          <p:cNvPr id="45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Screen Shot 2018-04-08 at 11.44.57 PM.png" descr="Screen Shot 2018-04-08 at 11.44.57 PM.png"/>
          <p:cNvPicPr>
            <a:picLocks noChangeAspect="1"/>
          </p:cNvPicPr>
          <p:nvPr/>
        </p:nvPicPr>
        <p:blipFill>
          <a:blip r:embed="rId3">
            <a:extLst/>
          </a:blip>
          <a:stretch>
            <a:fillRect/>
          </a:stretch>
        </p:blipFill>
        <p:spPr>
          <a:xfrm>
            <a:off x="2011055" y="5683790"/>
            <a:ext cx="8457833" cy="1349399"/>
          </a:xfrm>
          <a:prstGeom prst="rect">
            <a:avLst/>
          </a:prstGeom>
          <a:ln w="12700">
            <a:miter lim="400000"/>
          </a:ln>
        </p:spPr>
      </p:pic>
      <p:sp>
        <p:nvSpPr>
          <p:cNvPr id="455" name="Rectangle"/>
          <p:cNvSpPr/>
          <p:nvPr/>
        </p:nvSpPr>
        <p:spPr>
          <a:xfrm>
            <a:off x="9130701" y="6501641"/>
            <a:ext cx="1048668" cy="336686"/>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9" name="Create a blog with jekyll"/>
          <p:cNvSpPr txBox="1"/>
          <p:nvPr>
            <p:ph type="body" idx="13"/>
          </p:nvPr>
        </p:nvSpPr>
        <p:spPr>
          <a:prstGeom prst="rect">
            <a:avLst/>
          </a:prstGeom>
        </p:spPr>
        <p:txBody>
          <a:bodyPr/>
          <a:lstStyle/>
          <a:p>
            <a:pPr/>
            <a:r>
              <a:t>Create a blog with jekyll</a:t>
            </a:r>
          </a:p>
        </p:txBody>
      </p:sp>
      <p:sp>
        <p:nvSpPr>
          <p:cNvPr id="460"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2"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63" name="Rectangle"/>
          <p:cNvSpPr/>
          <p:nvPr/>
        </p:nvSpPr>
        <p:spPr>
          <a:xfrm>
            <a:off x="1709576" y="5187343"/>
            <a:ext cx="2777948"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7" name="Create a blog with jekyll"/>
          <p:cNvSpPr txBox="1"/>
          <p:nvPr>
            <p:ph type="body" idx="13"/>
          </p:nvPr>
        </p:nvSpPr>
        <p:spPr>
          <a:prstGeom prst="rect">
            <a:avLst/>
          </a:prstGeom>
        </p:spPr>
        <p:txBody>
          <a:bodyPr/>
          <a:lstStyle/>
          <a:p>
            <a:pPr/>
            <a:r>
              <a:t>Create a blog with jekyll</a:t>
            </a:r>
          </a:p>
        </p:txBody>
      </p:sp>
      <p:sp>
        <p:nvSpPr>
          <p:cNvPr id="468"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69" name="If all went well then you should see a green message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If all went well then you should see a green message appear after refreshing the page. You can click the link to view your blog on GitHub.</a:t>
            </a:r>
          </a:p>
        </p:txBody>
      </p:sp>
      <p:sp>
        <p:nvSpPr>
          <p:cNvPr id="47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1"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72"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6" name="Create a blog with jekyll"/>
          <p:cNvSpPr txBox="1"/>
          <p:nvPr>
            <p:ph type="body" idx="13"/>
          </p:nvPr>
        </p:nvSpPr>
        <p:spPr>
          <a:prstGeom prst="rect">
            <a:avLst/>
          </a:prstGeom>
        </p:spPr>
        <p:txBody>
          <a:bodyPr/>
          <a:lstStyle/>
          <a:p>
            <a:pPr/>
            <a:r>
              <a:t>Create a blog with jekyll</a:t>
            </a:r>
          </a:p>
        </p:txBody>
      </p:sp>
      <p:sp>
        <p:nvSpPr>
          <p:cNvPr id="477"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78"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4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3" name="cREATE A BLOG WITH JEKYLL"/>
          <p:cNvSpPr txBox="1"/>
          <p:nvPr>
            <p:ph type="body" idx="13"/>
          </p:nvPr>
        </p:nvSpPr>
        <p:spPr>
          <a:prstGeom prst="rect">
            <a:avLst/>
          </a:prstGeom>
        </p:spPr>
        <p:txBody>
          <a:bodyPr/>
          <a:lstStyle/>
          <a:p>
            <a:pPr/>
            <a:r>
              <a:t>cREATE A BLOG WITH JEKYLL</a:t>
            </a:r>
          </a:p>
        </p:txBody>
      </p:sp>
      <p:sp>
        <p:nvSpPr>
          <p:cNvPr id="484"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85" name="Pictures are important when blogging. You should never use photos you do not have the rights to use."/>
          <p:cNvSpPr txBox="1"/>
          <p:nvPr>
            <p:ph type="body" idx="1"/>
          </p:nvPr>
        </p:nvSpPr>
        <p:spPr>
          <a:prstGeom prst="rect">
            <a:avLst/>
          </a:prstGeom>
        </p:spPr>
        <p:txBody>
          <a:bodyPr/>
          <a:lstStyle/>
          <a:p>
            <a:pPr marL="0" indent="0">
              <a:buClrTx/>
              <a:buSzTx/>
              <a:buFontTx/>
              <a:buNone/>
              <a:defRPr sz="6700">
                <a:latin typeface="Avenir Next"/>
                <a:ea typeface="Avenir Next"/>
                <a:cs typeface="Avenir Next"/>
                <a:sym typeface="Avenir Next"/>
              </a:defRPr>
            </a:pPr>
            <a:r>
              <a:t>Pictures are important when blogging. You should </a:t>
            </a:r>
            <a:r>
              <a:rPr b="1"/>
              <a:t>never</a:t>
            </a:r>
            <a:r>
              <a:t> use photos you do not have the rights to use.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7" name="cREATE A BLOG WITH JEKYLL"/>
          <p:cNvSpPr txBox="1"/>
          <p:nvPr>
            <p:ph type="body" idx="13"/>
          </p:nvPr>
        </p:nvSpPr>
        <p:spPr>
          <a:prstGeom prst="rect">
            <a:avLst/>
          </a:prstGeom>
        </p:spPr>
        <p:txBody>
          <a:bodyPr/>
          <a:lstStyle/>
          <a:p>
            <a:pPr/>
            <a:r>
              <a:t>cREATE A BLOG WITH JEKYLL</a:t>
            </a:r>
          </a:p>
        </p:txBody>
      </p:sp>
      <p:sp>
        <p:nvSpPr>
          <p:cNvPr id="488"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89" name="Below are stock photos that are free for re-use:…"/>
          <p:cNvSpPr txBox="1"/>
          <p:nvPr>
            <p:ph type="body" idx="1"/>
          </p:nvPr>
        </p:nvSpPr>
        <p:spPr>
          <a:prstGeom prst="rect">
            <a:avLst/>
          </a:prstGeom>
        </p:spPr>
        <p:txBody>
          <a:bodyPr/>
          <a:lstStyle/>
          <a:p>
            <a:pPr marL="0" indent="0" defTabSz="385572">
              <a:spcBef>
                <a:spcPts val="1800"/>
              </a:spcBef>
              <a:buClrTx/>
              <a:buSzTx/>
              <a:buFontTx/>
              <a:buNone/>
              <a:defRPr sz="4422">
                <a:latin typeface="Avenir Next"/>
                <a:ea typeface="Avenir Next"/>
                <a:cs typeface="Avenir Next"/>
                <a:sym typeface="Avenir Next"/>
              </a:defRPr>
            </a:pPr>
            <a:r>
              <a:t>Below are stock photos that are free for re-use:</a:t>
            </a: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1" name="cREATE A BLOG WITH JEKYLL"/>
          <p:cNvSpPr txBox="1"/>
          <p:nvPr>
            <p:ph type="body" idx="13"/>
          </p:nvPr>
        </p:nvSpPr>
        <p:spPr>
          <a:prstGeom prst="rect">
            <a:avLst/>
          </a:prstGeom>
        </p:spPr>
        <p:txBody>
          <a:bodyPr/>
          <a:lstStyle/>
          <a:p>
            <a:pPr/>
            <a:r>
              <a:t>cREATE A BLOG WITH JEKYLL</a:t>
            </a:r>
          </a:p>
        </p:txBody>
      </p:sp>
      <p:sp>
        <p:nvSpPr>
          <p:cNvPr id="492" name="ADDING PARTIAL -IMAGES"/>
          <p:cNvSpPr txBox="1"/>
          <p:nvPr>
            <p:ph type="title"/>
          </p:nvPr>
        </p:nvSpPr>
        <p:spPr>
          <a:prstGeom prst="rect">
            <a:avLst/>
          </a:prstGeom>
        </p:spPr>
        <p:txBody>
          <a:bodyPr/>
          <a:lstStyle>
            <a:lvl1pPr defTabSz="467359">
              <a:spcBef>
                <a:spcPts val="2200"/>
              </a:spcBef>
              <a:defRPr sz="4800"/>
            </a:lvl1pPr>
          </a:lstStyle>
          <a:p>
            <a:pPr/>
            <a:r>
              <a:t>ADDING PARTIAL -IMAGES </a:t>
            </a:r>
          </a:p>
        </p:txBody>
      </p:sp>
      <p:sp>
        <p:nvSpPr>
          <p:cNvPr id="493" name="freeCodeCamp tells potential contributors to “always include a high-resolution image at the top of a story under your headline” as “when people share your story on Facebook and Twitter, it will be more prominent in news feeds, making people more likely to click on it.”…"/>
          <p:cNvSpPr txBox="1"/>
          <p:nvPr>
            <p:ph type="body" idx="1"/>
          </p:nvPr>
        </p:nvSpPr>
        <p:spPr>
          <a:prstGeom prst="rect">
            <a:avLst/>
          </a:prstGeom>
        </p:spPr>
        <p:txBody>
          <a:bodyPr/>
          <a:lstStyle/>
          <a:p>
            <a:pPr marL="0" indent="0" defTabSz="332993">
              <a:spcBef>
                <a:spcPts val="1500"/>
              </a:spcBef>
              <a:buClrTx/>
              <a:buSzTx/>
              <a:buFontTx/>
              <a:buNone/>
              <a:defRPr sz="3818"/>
            </a:pPr>
            <a:r>
              <a:t>freeCodeCamp tells potential contributors to “</a:t>
            </a:r>
            <a:r>
              <a:rPr b="1">
                <a:latin typeface="Avenir Next"/>
                <a:ea typeface="Avenir Next"/>
                <a:cs typeface="Avenir Next"/>
                <a:sym typeface="Avenir Next"/>
              </a:rPr>
              <a:t>always</a:t>
            </a:r>
            <a:r>
              <a:t> include a high-resolution image at the top of a story under your headline” as “when people share your story on Facebook and Twitter, it will be more prominent in news feeds, making people more likely to click on it.”</a:t>
            </a:r>
          </a:p>
          <a:p>
            <a:pPr marL="253365" indent="-253365" defTabSz="332993">
              <a:spcBef>
                <a:spcPts val="1500"/>
              </a:spcBef>
              <a:defRPr sz="3818"/>
            </a:pPr>
          </a:p>
          <a:p>
            <a:pPr marL="0" indent="0" defTabSz="332993">
              <a:spcBef>
                <a:spcPts val="1500"/>
              </a:spcBef>
              <a:buClrTx/>
              <a:buSzTx/>
              <a:buFontTx/>
              <a:buNone/>
              <a:defRPr sz="2736"/>
            </a:pPr>
            <a:r>
              <a:t>Source: Quincy Larson, </a:t>
            </a:r>
            <a:r>
              <a:rPr u="sng">
                <a:solidFill>
                  <a:schemeClr val="accent1"/>
                </a:solidFill>
                <a:hlinkClick r:id="rId2" invalidUrl="" action="" tgtFrame="" tooltip="" history="1" highlightClick="0" endSnd="0"/>
              </a:rPr>
              <a:t>How to get published in the freeCodeCamp Medium publication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5" name="Create a blog with jekyll"/>
          <p:cNvSpPr txBox="1"/>
          <p:nvPr>
            <p:ph type="body" idx="13"/>
          </p:nvPr>
        </p:nvSpPr>
        <p:spPr>
          <a:prstGeom prst="rect">
            <a:avLst/>
          </a:prstGeom>
        </p:spPr>
        <p:txBody>
          <a:bodyPr/>
          <a:lstStyle/>
          <a:p>
            <a:pPr/>
            <a:r>
              <a:t>Create a blog with jekyll</a:t>
            </a:r>
          </a:p>
        </p:txBody>
      </p:sp>
      <p:sp>
        <p:nvSpPr>
          <p:cNvPr id="496"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497" name="Find an image on the internet…"/>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 on the internet </a:t>
            </a:r>
          </a:p>
          <a:p>
            <a:pPr marL="660400" indent="-660400">
              <a:buClrTx/>
              <a:buSzPct val="100000"/>
              <a:buFontTx/>
              <a:buAutoNum type="arabicPeriod" startAt="1"/>
            </a:pPr>
            <a:r>
              <a:t>copy paste its url into the hero: part of the YAML for the post where you want to update the image.</a:t>
            </a:r>
          </a:p>
        </p:txBody>
      </p:sp>
      <p:sp>
        <p:nvSpPr>
          <p:cNvPr id="49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2" name="Create a blog with jekyll"/>
          <p:cNvSpPr txBox="1"/>
          <p:nvPr>
            <p:ph type="body" idx="13"/>
          </p:nvPr>
        </p:nvSpPr>
        <p:spPr>
          <a:prstGeom prst="rect">
            <a:avLst/>
          </a:prstGeom>
        </p:spPr>
        <p:txBody>
          <a:bodyPr/>
          <a:lstStyle/>
          <a:p>
            <a:pPr/>
            <a:r>
              <a:t>Create a blog with jekyll</a:t>
            </a:r>
          </a:p>
        </p:txBody>
      </p:sp>
      <p:sp>
        <p:nvSpPr>
          <p:cNvPr id="503"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04" name="Currently our about.md file is using our author photos which are defined in the config file."/>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the config file.</a:t>
            </a:r>
          </a:p>
        </p:txBody>
      </p:sp>
      <p:sp>
        <p:nvSpPr>
          <p:cNvPr id="50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8" name="Create a blog with jekyll"/>
          <p:cNvSpPr txBox="1"/>
          <p:nvPr>
            <p:ph type="body" idx="13"/>
          </p:nvPr>
        </p:nvSpPr>
        <p:spPr>
          <a:prstGeom prst="rect">
            <a:avLst/>
          </a:prstGeom>
        </p:spPr>
        <p:txBody>
          <a:bodyPr/>
          <a:lstStyle/>
          <a:p>
            <a:pPr/>
            <a:r>
              <a:t>Create a blog with jekyll</a:t>
            </a:r>
          </a:p>
        </p:txBody>
      </p:sp>
      <p:sp>
        <p:nvSpPr>
          <p:cNvPr id="189"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90" name="Static vs. Dynamic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Static vs. Dynamic Sites</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a:p>
            <a:pPr marL="660400" indent="-660400">
              <a:buClrTx/>
              <a:buSzPct val="100000"/>
              <a:buFontTx/>
              <a:buAutoNum type="arabicPeriod" startAt="1"/>
            </a:pPr>
            <a:r>
              <a:t>Adding Custom Overlay Colors</a:t>
            </a:r>
          </a:p>
        </p:txBody>
      </p:sp>
      <p:sp>
        <p:nvSpPr>
          <p:cNvPr id="191"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9" name="Create a blog with jekyll"/>
          <p:cNvSpPr txBox="1"/>
          <p:nvPr>
            <p:ph type="body" idx="13"/>
          </p:nvPr>
        </p:nvSpPr>
        <p:spPr>
          <a:prstGeom prst="rect">
            <a:avLst/>
          </a:prstGeom>
        </p:spPr>
        <p:txBody>
          <a:bodyPr/>
          <a:lstStyle/>
          <a:p>
            <a:pPr/>
            <a:r>
              <a:t>Create a blog with jekyll</a:t>
            </a:r>
          </a:p>
        </p:txBody>
      </p:sp>
      <p:sp>
        <p:nvSpPr>
          <p:cNvPr id="510"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1" name="Activity: Edit About page to better reflect YOU!"/>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stStyle>
          <a:p>
            <a:pPr/>
            <a:r>
              <a:t>Activity: Edit About page to better reflect YOU! </a:t>
            </a:r>
          </a:p>
        </p:txBody>
      </p:sp>
      <p:sp>
        <p:nvSpPr>
          <p:cNvPr id="5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generic-about.png" descr="generic-about.png"/>
          <p:cNvPicPr>
            <a:picLocks noChangeAspect="1"/>
          </p:cNvPicPr>
          <p:nvPr/>
        </p:nvPicPr>
        <p:blipFill>
          <a:blip r:embed="rId3">
            <a:extLst/>
          </a:blip>
          <a:stretch>
            <a:fillRect/>
          </a:stretch>
        </p:blipFill>
        <p:spPr>
          <a:xfrm>
            <a:off x="341114" y="2321277"/>
            <a:ext cx="11963401" cy="704850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17" name="Create a blog with jekyll"/>
          <p:cNvSpPr txBox="1"/>
          <p:nvPr>
            <p:ph type="body" idx="13"/>
          </p:nvPr>
        </p:nvSpPr>
        <p:spPr>
          <a:prstGeom prst="rect">
            <a:avLst/>
          </a:prstGeom>
        </p:spPr>
        <p:txBody>
          <a:bodyPr/>
          <a:lstStyle/>
          <a:p>
            <a:pPr/>
            <a:r>
              <a:t>Create a blog with jekyll</a:t>
            </a:r>
          </a:p>
        </p:txBody>
      </p:sp>
      <p:sp>
        <p:nvSpPr>
          <p:cNvPr id="518"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1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0" name="Screen Shot 2018-04-07 at 5.31.33 PM.png" descr="Screen Shot 2018-04-07 at 5.31.33 PM.png"/>
          <p:cNvPicPr>
            <a:picLocks noChangeAspect="1"/>
          </p:cNvPicPr>
          <p:nvPr/>
        </p:nvPicPr>
        <p:blipFill>
          <a:blip r:embed="rId3">
            <a:extLst/>
          </a:blip>
          <a:stretch>
            <a:fillRect/>
          </a:stretch>
        </p:blipFill>
        <p:spPr>
          <a:xfrm>
            <a:off x="1416050" y="2501900"/>
            <a:ext cx="9156700" cy="3581400"/>
          </a:xfrm>
          <a:prstGeom prst="rect">
            <a:avLst/>
          </a:prstGeom>
          <a:ln w="12700">
            <a:miter lim="400000"/>
          </a:ln>
        </p:spPr>
      </p:pic>
      <p:pic>
        <p:nvPicPr>
          <p:cNvPr id="521" name="Screen Shot 2018-04-07 at 5.32.03 PM.png" descr="Screen Shot 2018-04-07 at 5.32.03 PM.png"/>
          <p:cNvPicPr>
            <a:picLocks noChangeAspect="1"/>
          </p:cNvPicPr>
          <p:nvPr/>
        </p:nvPicPr>
        <p:blipFill>
          <a:blip r:embed="rId4">
            <a:extLst/>
          </a:blip>
          <a:stretch>
            <a:fillRect/>
          </a:stretch>
        </p:blipFill>
        <p:spPr>
          <a:xfrm>
            <a:off x="2686050" y="6289575"/>
            <a:ext cx="7632700" cy="29083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5" name="Create a blog with jekyll"/>
          <p:cNvSpPr txBox="1"/>
          <p:nvPr>
            <p:ph type="body" idx="13"/>
          </p:nvPr>
        </p:nvSpPr>
        <p:spPr>
          <a:prstGeom prst="rect">
            <a:avLst/>
          </a:prstGeom>
        </p:spPr>
        <p:txBody>
          <a:bodyPr/>
          <a:lstStyle/>
          <a:p>
            <a:pPr/>
            <a:r>
              <a:t>Create a blog with jekyll</a:t>
            </a:r>
          </a:p>
        </p:txBody>
      </p:sp>
      <p:sp>
        <p:nvSpPr>
          <p:cNvPr id="526"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27"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Name the file firstname.png (or whatever file extension)</a:t>
            </a:r>
          </a:p>
          <a:p>
            <a:pPr marL="660400" indent="-660400">
              <a:buClrTx/>
              <a:buSzPct val="100000"/>
              <a:buFontTx/>
              <a:buAutoNum type="arabicPeriod" startAt="1"/>
            </a:pPr>
            <a:r>
              <a:t>then in your config file change line 38 from  </a:t>
            </a:r>
          </a:p>
          <a:p>
            <a:pPr marL="0" indent="0">
              <a:buClrTx/>
              <a:buSzTx/>
              <a:buFontTx/>
              <a:buNone/>
            </a:pPr>
            <a:r>
              <a:t> </a:t>
            </a:r>
            <a:r>
              <a:rPr b="1">
                <a:latin typeface="Avenir Next"/>
                <a:ea typeface="Avenir Next"/>
                <a:cs typeface="Avenir Next"/>
                <a:sym typeface="Avenir Next"/>
              </a:rPr>
              <a:t>photo                     : “uploads/me2.png"</a:t>
            </a:r>
            <a:r>
              <a:t> to </a:t>
            </a:r>
          </a:p>
          <a:p>
            <a:pPr marL="0" indent="0">
              <a:buClrTx/>
              <a:buSzTx/>
              <a:buFontTx/>
              <a:buNone/>
            </a:pPr>
            <a:r>
              <a:t>  photo                    : “uploads/firstname.png”</a:t>
            </a:r>
          </a:p>
        </p:txBody>
      </p:sp>
      <p:sp>
        <p:nvSpPr>
          <p:cNvPr id="5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2" name="Create a blog with jekyll"/>
          <p:cNvSpPr txBox="1"/>
          <p:nvPr>
            <p:ph type="body" idx="13"/>
          </p:nvPr>
        </p:nvSpPr>
        <p:spPr>
          <a:prstGeom prst="rect">
            <a:avLst/>
          </a:prstGeom>
        </p:spPr>
        <p:txBody>
          <a:bodyPr/>
          <a:lstStyle/>
          <a:p>
            <a:pPr/>
            <a:r>
              <a:t>Create a blog with jekyll</a:t>
            </a:r>
          </a:p>
        </p:txBody>
      </p:sp>
      <p:sp>
        <p:nvSpPr>
          <p:cNvPr id="533"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34" name="Restart server to see the changes we made to config file reflected on the about page."/>
          <p:cNvSpPr txBox="1"/>
          <p:nvPr>
            <p:ph type="body" idx="1"/>
          </p:nvPr>
        </p:nvSpPr>
        <p:spPr>
          <a:xfrm>
            <a:off x="406400" y="2791177"/>
            <a:ext cx="12192000" cy="6108701"/>
          </a:xfrm>
          <a:prstGeom prst="rect">
            <a:avLst/>
          </a:prstGeom>
        </p:spPr>
        <p:txBody>
          <a:bodyPr/>
          <a:lstStyle/>
          <a:p>
            <a:pPr>
              <a:buChar char="‣"/>
            </a:pPr>
            <a:r>
              <a:t>Restart server to see the changes we made to config file reflected on the about page.</a:t>
            </a:r>
          </a:p>
          <a:p>
            <a:pPr>
              <a:buChar char="‣"/>
            </a:pPr>
          </a:p>
        </p:txBody>
      </p:sp>
      <p:sp>
        <p:nvSpPr>
          <p:cNvPr id="5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6" name="restart-server.png" descr="restart-server.png"/>
          <p:cNvPicPr>
            <a:picLocks noChangeAspect="1"/>
          </p:cNvPicPr>
          <p:nvPr/>
        </p:nvPicPr>
        <p:blipFill>
          <a:blip r:embed="rId3">
            <a:extLst/>
          </a:blip>
          <a:stretch>
            <a:fillRect/>
          </a:stretch>
        </p:blipFill>
        <p:spPr>
          <a:xfrm>
            <a:off x="-228600" y="3938166"/>
            <a:ext cx="13004800" cy="493039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0" name="Create a blog with jekyll"/>
          <p:cNvSpPr txBox="1"/>
          <p:nvPr>
            <p:ph type="body" idx="13"/>
          </p:nvPr>
        </p:nvSpPr>
        <p:spPr>
          <a:prstGeom prst="rect">
            <a:avLst/>
          </a:prstGeom>
        </p:spPr>
        <p:txBody>
          <a:bodyPr/>
          <a:lstStyle/>
          <a:p>
            <a:pPr/>
            <a:r>
              <a:t>Create a blog with jekyll</a:t>
            </a:r>
          </a:p>
        </p:txBody>
      </p:sp>
      <p:sp>
        <p:nvSpPr>
          <p:cNvPr id="541"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542" name="Activity: Edit About page to better reflect YOU!"/>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stStyle>
          <a:p>
            <a:pPr/>
            <a:r>
              <a:t>Activity: Edit About page to better reflect YOU! </a:t>
            </a:r>
          </a:p>
        </p:txBody>
      </p:sp>
      <p:sp>
        <p:nvSpPr>
          <p:cNvPr id="54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4" name="Screen Shot 2018-04-07 at 5.38.53 PM.png" descr="Screen Shot 2018-04-07 at 5.38.53 PM.png"/>
          <p:cNvPicPr>
            <a:picLocks noChangeAspect="1"/>
          </p:cNvPicPr>
          <p:nvPr/>
        </p:nvPicPr>
        <p:blipFill>
          <a:blip r:embed="rId3">
            <a:extLst/>
          </a:blip>
          <a:stretch>
            <a:fillRect/>
          </a:stretch>
        </p:blipFill>
        <p:spPr>
          <a:xfrm>
            <a:off x="349250" y="2298700"/>
            <a:ext cx="12306300" cy="70104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8" name="cREATE A BLOG WITH JEKYLL"/>
          <p:cNvSpPr txBox="1"/>
          <p:nvPr>
            <p:ph type="body" idx="13"/>
          </p:nvPr>
        </p:nvSpPr>
        <p:spPr>
          <a:prstGeom prst="rect">
            <a:avLst/>
          </a:prstGeom>
        </p:spPr>
        <p:txBody>
          <a:bodyPr/>
          <a:lstStyle/>
          <a:p>
            <a:pPr/>
            <a:r>
              <a:t>cREATE A BLOG WITH JEKYLL</a:t>
            </a:r>
          </a:p>
        </p:txBody>
      </p:sp>
      <p:sp>
        <p:nvSpPr>
          <p:cNvPr id="54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0" name="“Posts with share buttons make content 7 times more shareable than content without them”…"/>
          <p:cNvSpPr txBox="1"/>
          <p:nvPr>
            <p:ph type="body" idx="1"/>
          </p:nvPr>
        </p:nvSpPr>
        <p:spPr>
          <a:prstGeom prst="rect">
            <a:avLst/>
          </a:prstGeom>
        </p:spPr>
        <p:txBody>
          <a:bodyPr/>
          <a:lstStyle/>
          <a:p>
            <a:pPr marL="435610" indent="-435610" defTabSz="572516">
              <a:spcBef>
                <a:spcPts val="2700"/>
              </a:spcBef>
              <a:defRPr sz="6174"/>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35609" indent="-435609" defTabSz="572516">
              <a:spcBef>
                <a:spcPts val="2700"/>
              </a:spcBef>
              <a:defRPr sz="3332"/>
            </a:pPr>
          </a:p>
          <a:p>
            <a:pPr marL="435609" indent="-435609" defTabSz="572516">
              <a:spcBef>
                <a:spcPts val="2700"/>
              </a:spcBef>
              <a:defRPr sz="3332"/>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2" name="Create a blog with jekyll"/>
          <p:cNvSpPr txBox="1"/>
          <p:nvPr>
            <p:ph type="body" idx="13"/>
          </p:nvPr>
        </p:nvSpPr>
        <p:spPr>
          <a:prstGeom prst="rect">
            <a:avLst/>
          </a:prstGeom>
        </p:spPr>
        <p:txBody>
          <a:bodyPr/>
          <a:lstStyle/>
          <a:p>
            <a:pPr/>
            <a:r>
              <a:t>Create a blog with jekyll</a:t>
            </a:r>
          </a:p>
        </p:txBody>
      </p:sp>
      <p:sp>
        <p:nvSpPr>
          <p:cNvPr id="553"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54" name="Partial layouts can be found in the /_includes folder of our project. These are HTML templates with re-usable elements that are found on multiple pages such as as the header, footer, etc.…"/>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These are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5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6"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0" name="Create a blog with jekyll"/>
          <p:cNvSpPr txBox="1"/>
          <p:nvPr>
            <p:ph type="body" idx="13"/>
          </p:nvPr>
        </p:nvSpPr>
        <p:spPr>
          <a:prstGeom prst="rect">
            <a:avLst/>
          </a:prstGeom>
        </p:spPr>
        <p:txBody>
          <a:bodyPr/>
          <a:lstStyle/>
          <a:p>
            <a:pPr/>
            <a:r>
              <a:t>Create a blog with jekyll</a:t>
            </a:r>
          </a:p>
        </p:txBody>
      </p:sp>
      <p:sp>
        <p:nvSpPr>
          <p:cNvPr id="56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62" name="We will be using Font Awesome’s free social icons.…"/>
          <p:cNvSpPr txBox="1"/>
          <p:nvPr>
            <p:ph type="body" idx="1"/>
          </p:nvPr>
        </p:nvSpPr>
        <p:spPr>
          <a:xfrm>
            <a:off x="406400" y="2791177"/>
            <a:ext cx="12192000" cy="6108701"/>
          </a:xfrm>
          <a:prstGeom prst="rect">
            <a:avLst/>
          </a:prstGeom>
        </p:spPr>
        <p:txBody>
          <a:bodyPr numCol="2" spcCol="609600"/>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p>
          <a:p>
            <a:pPr>
              <a:buChar char="‣"/>
            </a:pPr>
          </a:p>
          <a:p>
            <a:pPr>
              <a:buChar char="‣"/>
            </a:pPr>
          </a:p>
          <a:p>
            <a:pPr>
              <a:buChar char="‣"/>
            </a:pPr>
          </a:p>
          <a:p>
            <a:pPr>
              <a:buChar char="‣"/>
            </a:pPr>
            <a:r>
              <a:t>Already referenced in our head.html:</a:t>
            </a:r>
          </a:p>
          <a:p>
            <a:pPr marL="0" indent="0" defTabSz="457200">
              <a:spcBef>
                <a:spcPts val="0"/>
              </a:spcBef>
              <a:buClrTx/>
              <a:buSzTx/>
              <a:buFontTx/>
              <a:buNone/>
              <a:defRPr sz="2200">
                <a:solidFill>
                  <a:srgbClr val="8C868F"/>
                </a:solidFill>
                <a:latin typeface="Monaco"/>
                <a:ea typeface="Monaco"/>
                <a:cs typeface="Monaco"/>
                <a:sym typeface="Monaco"/>
              </a:defRPr>
            </a:pPr>
            <a:r>
              <a:t>&lt;!--- Font Awesome --&gt;</a:t>
            </a:r>
            <a:endParaRPr>
              <a:solidFill>
                <a:srgbClr val="333344"/>
              </a:solidFill>
            </a:endParaRPr>
          </a:p>
          <a:p>
            <a:pPr marL="0" indent="0" defTabSz="457200">
              <a:spcBef>
                <a:spcPts val="0"/>
              </a:spcBef>
              <a:buClrTx/>
              <a:buSzTx/>
              <a:buFontTx/>
              <a:buNone/>
              <a:defRPr sz="2200">
                <a:solidFill>
                  <a:srgbClr val="333344"/>
                </a:solidFill>
                <a:latin typeface="Monaco"/>
                <a:ea typeface="Monaco"/>
                <a:cs typeface="Monaco"/>
                <a:sym typeface="Monaco"/>
              </a:defRPr>
            </a:pPr>
          </a:p>
          <a:p>
            <a:pPr marL="0" indent="0" defTabSz="457200">
              <a:spcBef>
                <a:spcPts val="0"/>
              </a:spcBef>
              <a:buClrTx/>
              <a:buSzTx/>
              <a:buFontTx/>
              <a:buNone/>
              <a:defRPr sz="2200">
                <a:solidFill>
                  <a:srgbClr val="409B1C"/>
                </a:solidFill>
                <a:latin typeface="Monaco"/>
                <a:ea typeface="Monaco"/>
                <a:cs typeface="Monaco"/>
                <a:sym typeface="Monaco"/>
              </a:defRPr>
            </a:pPr>
            <a:r>
              <a:rPr>
                <a:solidFill>
                  <a:srgbClr val="3A4A64"/>
                </a:solidFill>
              </a:rPr>
              <a:t>&lt;link rel=</a:t>
            </a:r>
            <a:r>
              <a:t>"stylesheet"</a:t>
            </a:r>
            <a:r>
              <a:rPr>
                <a:solidFill>
                  <a:srgbClr val="3A4A64"/>
                </a:solidFill>
              </a:rPr>
              <a:t> href=</a:t>
            </a:r>
            <a:r>
              <a:t>"https://use.fontawesome.com/releases/v5.0.9/css/all.css"</a:t>
            </a:r>
            <a:r>
              <a:rPr>
                <a:solidFill>
                  <a:srgbClr val="3A4A64"/>
                </a:solidFill>
              </a:rPr>
              <a:t> integrity=</a:t>
            </a:r>
            <a:r>
              <a:t>"sha384-5SOiIsAziJl6AWe0HWRKTXlfcSHKmYV4RBF18PPJ173Kzn7jzMyFuTtk8JA7QQG1"</a:t>
            </a:r>
            <a:r>
              <a:rPr>
                <a:solidFill>
                  <a:srgbClr val="3A4A64"/>
                </a:solidFill>
              </a:rPr>
              <a:t> crossorigin=</a:t>
            </a:r>
            <a:r>
              <a:t>"anonymous"</a:t>
            </a:r>
            <a:r>
              <a:rPr>
                <a:solidFill>
                  <a:srgbClr val="3A4A64"/>
                </a:solidFill>
              </a:rPr>
              <a:t>&gt;</a:t>
            </a:r>
          </a:p>
        </p:txBody>
      </p:sp>
      <p:sp>
        <p:nvSpPr>
          <p:cNvPr id="56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4" name="Screen Shot 2018-04-08 at 11.31.15 PM.png" descr="Screen Shot 2018-04-08 at 11.31.15 PM.png"/>
          <p:cNvPicPr>
            <a:picLocks noChangeAspect="1"/>
          </p:cNvPicPr>
          <p:nvPr/>
        </p:nvPicPr>
        <p:blipFill>
          <a:blip r:embed="rId4">
            <a:extLst/>
          </a:blip>
          <a:stretch>
            <a:fillRect/>
          </a:stretch>
        </p:blipFill>
        <p:spPr>
          <a:xfrm>
            <a:off x="372575" y="5329077"/>
            <a:ext cx="6184906" cy="3440287"/>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8" name="Create a blog with jekyll"/>
          <p:cNvSpPr txBox="1"/>
          <p:nvPr>
            <p:ph type="body" idx="13"/>
          </p:nvPr>
        </p:nvSpPr>
        <p:spPr>
          <a:prstGeom prst="rect">
            <a:avLst/>
          </a:prstGeom>
        </p:spPr>
        <p:txBody>
          <a:bodyPr/>
          <a:lstStyle/>
          <a:p>
            <a:pPr/>
            <a:r>
              <a:t>Create a blog with jekyll</a:t>
            </a:r>
          </a:p>
        </p:txBody>
      </p:sp>
      <p:sp>
        <p:nvSpPr>
          <p:cNvPr id="56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70"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297815" indent="-297815" defTabSz="391414">
              <a:spcBef>
                <a:spcPts val="1800"/>
              </a:spcBef>
              <a:buChar char="‣"/>
              <a:defRPr sz="2278"/>
            </a:pPr>
            <a:r>
              <a:t>Create a file named </a:t>
            </a:r>
            <a:r>
              <a:rPr b="1">
                <a:latin typeface="Avenir Next"/>
                <a:ea typeface="Avenir Next"/>
                <a:cs typeface="Avenir Next"/>
                <a:sym typeface="Avenir Next"/>
              </a:rPr>
              <a:t>share_icons.html</a:t>
            </a:r>
            <a:r>
              <a:t> in the post folder within the _includes folder.</a:t>
            </a:r>
          </a:p>
          <a:p>
            <a:pPr marL="297815" indent="-297815" defTabSz="391414">
              <a:spcBef>
                <a:spcPts val="1800"/>
              </a:spcBef>
              <a:buChar char="‣"/>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7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2"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6" name="Create a blog with jekyll"/>
          <p:cNvSpPr txBox="1"/>
          <p:nvPr>
            <p:ph type="body" idx="13"/>
          </p:nvPr>
        </p:nvSpPr>
        <p:spPr>
          <a:prstGeom prst="rect">
            <a:avLst/>
          </a:prstGeom>
        </p:spPr>
        <p:txBody>
          <a:bodyPr/>
          <a:lstStyle/>
          <a:p>
            <a:pPr/>
            <a:r>
              <a:t>Create a blog with jekyll</a:t>
            </a:r>
          </a:p>
        </p:txBody>
      </p:sp>
      <p:sp>
        <p:nvSpPr>
          <p:cNvPr id="57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78" name="Add HTML for social icons to share_icons.html…"/>
          <p:cNvSpPr txBox="1"/>
          <p:nvPr>
            <p:ph type="body" idx="1"/>
          </p:nvPr>
        </p:nvSpPr>
        <p:spPr>
          <a:xfrm>
            <a:off x="406400" y="2908300"/>
            <a:ext cx="12192000" cy="6108700"/>
          </a:xfrm>
          <a:prstGeom prst="rect">
            <a:avLst/>
          </a:prstGeom>
        </p:spPr>
        <p:txBody>
          <a:bodyPr/>
          <a:lstStyle/>
          <a:p>
            <a:pPr marL="413384" indent="-413384" defTabSz="543305">
              <a:spcBef>
                <a:spcPts val="2600"/>
              </a:spcBef>
              <a:buChar char="‣"/>
              <a:defRPr sz="3162"/>
            </a:pPr>
            <a:r>
              <a:t>Add HTML for social icons to </a:t>
            </a:r>
            <a:r>
              <a:rPr b="1">
                <a:latin typeface="Avenir Next"/>
                <a:ea typeface="Avenir Next"/>
                <a:cs typeface="Avenir Next"/>
                <a:sym typeface="Avenir Next"/>
              </a:rPr>
              <a:t>share_icons.html</a:t>
            </a: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A4A64"/>
                </a:solidFill>
                <a:latin typeface="Monaco"/>
                <a:ea typeface="Monaco"/>
                <a:cs typeface="Monaco"/>
                <a:sym typeface="Monaco"/>
              </a:defRPr>
            </a:pPr>
            <a:r>
              <a:t>&lt;/ul&gt;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&lt;/div&gt;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5" name="Create a blog with jekyll"/>
          <p:cNvSpPr txBox="1"/>
          <p:nvPr>
            <p:ph type="body" idx="13"/>
          </p:nvPr>
        </p:nvSpPr>
        <p:spPr>
          <a:prstGeom prst="rect">
            <a:avLst/>
          </a:prstGeom>
        </p:spPr>
        <p:txBody>
          <a:bodyPr/>
          <a:lstStyle/>
          <a:p>
            <a:pPr/>
            <a:r>
              <a:t>Create a blog with jekyll</a:t>
            </a:r>
          </a:p>
        </p:txBody>
      </p:sp>
      <p:sp>
        <p:nvSpPr>
          <p:cNvPr id="196"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197"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198"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3" name="Create a blog with jekyll"/>
          <p:cNvSpPr txBox="1"/>
          <p:nvPr>
            <p:ph type="body" idx="13"/>
          </p:nvPr>
        </p:nvSpPr>
        <p:spPr>
          <a:prstGeom prst="rect">
            <a:avLst/>
          </a:prstGeom>
        </p:spPr>
        <p:txBody>
          <a:bodyPr/>
          <a:lstStyle/>
          <a:p>
            <a:pPr/>
            <a:r>
              <a:t>Create a blog with jekyll</a:t>
            </a:r>
          </a:p>
        </p:txBody>
      </p:sp>
      <p:sp>
        <p:nvSpPr>
          <p:cNvPr id="584"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85"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8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0" name="Create a blog with jekyll"/>
          <p:cNvSpPr txBox="1"/>
          <p:nvPr>
            <p:ph type="body" idx="13"/>
          </p:nvPr>
        </p:nvSpPr>
        <p:spPr>
          <a:prstGeom prst="rect">
            <a:avLst/>
          </a:prstGeom>
        </p:spPr>
        <p:txBody>
          <a:bodyPr/>
          <a:lstStyle/>
          <a:p>
            <a:pPr/>
            <a:r>
              <a:t>Create a blog with jekyll</a:t>
            </a:r>
          </a:p>
        </p:txBody>
      </p:sp>
      <p:sp>
        <p:nvSpPr>
          <p:cNvPr id="59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92"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7" name="Create a blog with jekyll"/>
          <p:cNvSpPr txBox="1"/>
          <p:nvPr>
            <p:ph type="body" idx="13"/>
          </p:nvPr>
        </p:nvSpPr>
        <p:spPr>
          <a:prstGeom prst="rect">
            <a:avLst/>
          </a:prstGeom>
        </p:spPr>
        <p:txBody>
          <a:bodyPr/>
          <a:lstStyle/>
          <a:p>
            <a:pPr/>
            <a:r>
              <a:t>Create a blog with jekyll</a:t>
            </a:r>
          </a:p>
        </p:txBody>
      </p:sp>
      <p:sp>
        <p:nvSpPr>
          <p:cNvPr id="598"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99"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6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1"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05" name="Create a blog with jekyll"/>
          <p:cNvSpPr txBox="1"/>
          <p:nvPr>
            <p:ph type="body" idx="13"/>
          </p:nvPr>
        </p:nvSpPr>
        <p:spPr>
          <a:prstGeom prst="rect">
            <a:avLst/>
          </a:prstGeom>
        </p:spPr>
        <p:txBody>
          <a:bodyPr/>
          <a:lstStyle/>
          <a:p>
            <a:pPr/>
            <a:r>
              <a:t>Create a blog with jekyll</a:t>
            </a:r>
          </a:p>
        </p:txBody>
      </p:sp>
      <p:sp>
        <p:nvSpPr>
          <p:cNvPr id="606"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607"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60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9"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610"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14" name="Create a blog with jekyll"/>
          <p:cNvSpPr txBox="1"/>
          <p:nvPr>
            <p:ph type="body" idx="13"/>
          </p:nvPr>
        </p:nvSpPr>
        <p:spPr>
          <a:prstGeom prst="rect">
            <a:avLst/>
          </a:prstGeom>
        </p:spPr>
        <p:txBody>
          <a:bodyPr/>
          <a:lstStyle/>
          <a:p>
            <a:pPr/>
            <a:r>
              <a:t>Create a blog with jekyll</a:t>
            </a:r>
          </a:p>
        </p:txBody>
      </p:sp>
      <p:sp>
        <p:nvSpPr>
          <p:cNvPr id="615"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16" name="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61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21" name="Create a blog with jekyll"/>
          <p:cNvSpPr txBox="1"/>
          <p:nvPr>
            <p:ph type="body" idx="13"/>
          </p:nvPr>
        </p:nvSpPr>
        <p:spPr>
          <a:prstGeom prst="rect">
            <a:avLst/>
          </a:prstGeom>
        </p:spPr>
        <p:txBody>
          <a:bodyPr/>
          <a:lstStyle/>
          <a:p>
            <a:pPr/>
            <a:r>
              <a:t>Create a blog with jekyll</a:t>
            </a:r>
          </a:p>
        </p:txBody>
      </p:sp>
      <p:sp>
        <p:nvSpPr>
          <p:cNvPr id="622"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23"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62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5"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626"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30" name="Create a blog with jekyll"/>
          <p:cNvSpPr txBox="1"/>
          <p:nvPr>
            <p:ph type="body" idx="13"/>
          </p:nvPr>
        </p:nvSpPr>
        <p:spPr>
          <a:prstGeom prst="rect">
            <a:avLst/>
          </a:prstGeom>
        </p:spPr>
        <p:txBody>
          <a:bodyPr/>
          <a:lstStyle/>
          <a:p>
            <a:pPr/>
            <a:r>
              <a:t>Create a blog with jekyll</a:t>
            </a:r>
          </a:p>
        </p:txBody>
      </p:sp>
      <p:sp>
        <p:nvSpPr>
          <p:cNvPr id="631"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32"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63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4"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38" name="Create a blog with jekyll"/>
          <p:cNvSpPr txBox="1"/>
          <p:nvPr>
            <p:ph type="body" idx="13"/>
          </p:nvPr>
        </p:nvSpPr>
        <p:spPr>
          <a:prstGeom prst="rect">
            <a:avLst/>
          </a:prstGeom>
        </p:spPr>
        <p:txBody>
          <a:bodyPr/>
          <a:lstStyle/>
          <a:p>
            <a:pPr/>
            <a:r>
              <a:t>Create a blog with jekyll</a:t>
            </a:r>
          </a:p>
        </p:txBody>
      </p:sp>
      <p:sp>
        <p:nvSpPr>
          <p:cNvPr id="639"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640"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6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2"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46" name="Show and tell"/>
          <p:cNvSpPr txBox="1"/>
          <p:nvPr>
            <p:ph type="title"/>
          </p:nvPr>
        </p:nvSpPr>
        <p:spPr>
          <a:prstGeom prst="rect">
            <a:avLst/>
          </a:prstGeom>
        </p:spPr>
        <p:txBody>
          <a:bodyPr/>
          <a:lstStyle/>
          <a:p>
            <a:pPr/>
            <a:r>
              <a:t>Show and tell</a:t>
            </a:r>
          </a:p>
        </p:txBody>
      </p:sp>
      <p:sp>
        <p:nvSpPr>
          <p:cNvPr id="647"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1" name="CREATE A BLOG WITH JEKYLL"/>
          <p:cNvSpPr txBox="1"/>
          <p:nvPr>
            <p:ph type="body" idx="13"/>
          </p:nvPr>
        </p:nvSpPr>
        <p:spPr>
          <a:prstGeom prst="rect">
            <a:avLst/>
          </a:prstGeom>
        </p:spPr>
        <p:txBody>
          <a:bodyPr/>
          <a:lstStyle/>
          <a:p>
            <a:pPr/>
            <a:r>
              <a:t>CREATE A BLOG WITH JEKYLL</a:t>
            </a:r>
          </a:p>
        </p:txBody>
      </p:sp>
      <p:sp>
        <p:nvSpPr>
          <p:cNvPr id="652" name="NEXT STEPS  - PLaceholder"/>
          <p:cNvSpPr txBox="1"/>
          <p:nvPr>
            <p:ph type="title"/>
          </p:nvPr>
        </p:nvSpPr>
        <p:spPr>
          <a:prstGeom prst="rect">
            <a:avLst/>
          </a:prstGeom>
        </p:spPr>
        <p:txBody>
          <a:bodyPr/>
          <a:lstStyle>
            <a:lvl1pPr defTabSz="467359">
              <a:spcBef>
                <a:spcPts val="2200"/>
              </a:spcBef>
              <a:defRPr sz="4800"/>
            </a:lvl1pPr>
          </a:lstStyle>
          <a:p>
            <a:pPr/>
            <a:r>
              <a:t>NEXT STEPS  - PLaceholder</a:t>
            </a:r>
          </a:p>
        </p:txBody>
      </p:sp>
      <p:sp>
        <p:nvSpPr>
          <p:cNvPr id="653" name="Resource for creating custom Jekyll themes…"/>
          <p:cNvSpPr txBox="1"/>
          <p:nvPr>
            <p:ph type="body" idx="1"/>
          </p:nvPr>
        </p:nvSpPr>
        <p:spPr>
          <a:prstGeom prst="rect">
            <a:avLst/>
          </a:prstGeom>
        </p:spPr>
        <p:txBody>
          <a:bodyPr/>
          <a:lstStyle/>
          <a:p>
            <a:pPr/>
            <a:r>
              <a:t>Resource for creating custom Jekyll themes</a:t>
            </a:r>
          </a:p>
          <a:p>
            <a:pPr/>
            <a:r>
              <a:t>Include link to Jekyll tutorials (more advance content)</a:t>
            </a:r>
          </a:p>
          <a:p>
            <a:pPr/>
            <a:r>
              <a:t>Re-link to Jekyll documentation?</a:t>
            </a:r>
          </a:p>
          <a:p>
            <a:pPr/>
            <a:r>
              <a:t>— show examples of more complex things that can be accomplished in Jekyll! (reference examples from earlier) </a:t>
            </a:r>
          </a:p>
          <a:p>
            <a:pPr/>
            <a:r>
              <a:t>— resources on what to try next!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2" name="Create a blog with jekyll"/>
          <p:cNvSpPr txBox="1"/>
          <p:nvPr>
            <p:ph type="body" idx="13"/>
          </p:nvPr>
        </p:nvSpPr>
        <p:spPr>
          <a:prstGeom prst="rect">
            <a:avLst/>
          </a:prstGeom>
        </p:spPr>
        <p:txBody>
          <a:bodyPr/>
          <a:lstStyle/>
          <a:p>
            <a:pPr/>
            <a:r>
              <a:t>Create a blog with jekyll</a:t>
            </a:r>
          </a:p>
        </p:txBody>
      </p:sp>
      <p:sp>
        <p:nvSpPr>
          <p:cNvPr id="20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0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0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57"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58"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59"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0" name="Create a blog with jekyll"/>
          <p:cNvSpPr txBox="1"/>
          <p:nvPr>
            <p:ph type="body" idx="13"/>
          </p:nvPr>
        </p:nvSpPr>
        <p:spPr>
          <a:prstGeom prst="rect">
            <a:avLst/>
          </a:prstGeom>
        </p:spPr>
        <p:txBody>
          <a:bodyPr/>
          <a:lstStyle/>
          <a:p>
            <a:pPr/>
            <a:r>
              <a:t>Create a blog with jekyll</a:t>
            </a:r>
          </a:p>
        </p:txBody>
      </p:sp>
      <p:sp>
        <p:nvSpPr>
          <p:cNvPr id="211"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12"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13"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8" name="Create a blog with jekyll"/>
          <p:cNvSpPr txBox="1"/>
          <p:nvPr>
            <p:ph type="body" idx="13"/>
          </p:nvPr>
        </p:nvSpPr>
        <p:spPr>
          <a:prstGeom prst="rect">
            <a:avLst/>
          </a:prstGeom>
        </p:spPr>
        <p:txBody>
          <a:bodyPr/>
          <a:lstStyle/>
          <a:p>
            <a:pPr/>
            <a:r>
              <a:t>Create a blog with jekyll</a:t>
            </a:r>
          </a:p>
        </p:txBody>
      </p:sp>
      <p:sp>
        <p:nvSpPr>
          <p:cNvPr id="219"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0"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21"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